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6" r:id="rId10"/>
    <p:sldId id="265" r:id="rId11"/>
    <p:sldId id="264" r:id="rId12"/>
    <p:sldId id="263" r:id="rId13"/>
    <p:sldId id="270" r:id="rId14"/>
    <p:sldId id="267" r:id="rId15"/>
    <p:sldId id="269" r:id="rId16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9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AF3D58-DA7A-4250-B932-7AEFDACA758A}" v="395" dt="2023-04-09T17:18:41.933"/>
    <p1510:client id="{51A844E9-934C-4427-9308-BBDCA1DDE749}" v="91" dt="2023-04-12T08:01:48.591"/>
    <p1510:client id="{6A9C28C4-B4D5-4966-BC5C-CC239467BB0D}" v="67" dt="2023-04-11T10:16:52.288"/>
    <p1510:client id="{7C04A054-B56D-45CB-A791-EDE661747EC6}" v="3" dt="2023-04-12T11:38:52.004"/>
    <p1510:client id="{813B4059-3FDA-4CFC-A2E9-E513F1DD2F23}" v="225" dt="2023-04-11T18:20:00.595"/>
    <p1510:client id="{A9B83384-088F-4539-9A42-F3FB50DAE5DD}" v="121" dt="2023-04-11T16:24:24.317"/>
    <p1510:client id="{AFE2C95F-07FF-4180-8E48-2CC635A8DC37}" v="92" dt="2023-04-11T11:00:14.566"/>
    <p1510:client id="{CE2F26FE-B282-4189-82BD-CB2C936986FF}" v="96" dt="2023-04-11T15:16:58.455"/>
    <p1510:client id="{D5DB96A7-1A46-4135-AFEB-43EBB4431C7F}" v="51" dt="2023-04-11T14:22:50.719"/>
    <p1510:client id="{E7FC93EE-E3A6-466E-AFD2-19BEEA0194CF}" v="569" dt="2023-04-12T16:20:59.4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6B7781-398E-4A5D-84EE-E833E0FEF007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EDCD7A3-1525-4BBF-AFF2-3F6FAA2C6D6E}">
      <dgm:prSet/>
      <dgm:spPr/>
      <dgm:t>
        <a:bodyPr/>
        <a:lstStyle/>
        <a:p>
          <a:r>
            <a:rPr lang="en-GB" dirty="0">
              <a:latin typeface="Century"/>
            </a:rPr>
            <a:t>Importance of protection</a:t>
          </a:r>
          <a:endParaRPr lang="en-US" dirty="0">
            <a:latin typeface="Century"/>
          </a:endParaRPr>
        </a:p>
      </dgm:t>
    </dgm:pt>
    <dgm:pt modelId="{5FFEEEBD-1328-43A0-9B40-AFCB70D59963}" type="parTrans" cxnId="{B0E61AE6-60B2-4204-97AF-8CCD328FBC6D}">
      <dgm:prSet/>
      <dgm:spPr/>
      <dgm:t>
        <a:bodyPr/>
        <a:lstStyle/>
        <a:p>
          <a:endParaRPr lang="en-US"/>
        </a:p>
      </dgm:t>
    </dgm:pt>
    <dgm:pt modelId="{AAF9F933-4C4F-4635-B1BC-63513363788F}" type="sibTrans" cxnId="{B0E61AE6-60B2-4204-97AF-8CCD328FBC6D}">
      <dgm:prSet/>
      <dgm:spPr/>
      <dgm:t>
        <a:bodyPr/>
        <a:lstStyle/>
        <a:p>
          <a:endParaRPr lang="en-US"/>
        </a:p>
      </dgm:t>
    </dgm:pt>
    <dgm:pt modelId="{7429D23E-5F7C-4656-880A-5D7FD9A36C04}">
      <dgm:prSet/>
      <dgm:spPr/>
      <dgm:t>
        <a:bodyPr/>
        <a:lstStyle/>
        <a:p>
          <a:r>
            <a:rPr lang="en-GB" dirty="0">
              <a:latin typeface="Century"/>
            </a:rPr>
            <a:t>Risks and threats</a:t>
          </a:r>
          <a:endParaRPr lang="en-US" dirty="0">
            <a:latin typeface="Century"/>
          </a:endParaRPr>
        </a:p>
      </dgm:t>
    </dgm:pt>
    <dgm:pt modelId="{D2BECF85-E05F-434E-A975-F9D42A10E64B}" type="parTrans" cxnId="{ED38A4C8-D0EF-48C3-B05D-E5835CE2F217}">
      <dgm:prSet/>
      <dgm:spPr/>
      <dgm:t>
        <a:bodyPr/>
        <a:lstStyle/>
        <a:p>
          <a:endParaRPr lang="en-US"/>
        </a:p>
      </dgm:t>
    </dgm:pt>
    <dgm:pt modelId="{306005C3-BAF9-46CB-9D0B-5CC5942FD1C9}" type="sibTrans" cxnId="{ED38A4C8-D0EF-48C3-B05D-E5835CE2F217}">
      <dgm:prSet/>
      <dgm:spPr/>
      <dgm:t>
        <a:bodyPr/>
        <a:lstStyle/>
        <a:p>
          <a:endParaRPr lang="en-US"/>
        </a:p>
      </dgm:t>
    </dgm:pt>
    <dgm:pt modelId="{6C5877CD-5392-4A84-96F2-321D0C3FB40C}">
      <dgm:prSet/>
      <dgm:spPr/>
      <dgm:t>
        <a:bodyPr/>
        <a:lstStyle/>
        <a:p>
          <a:r>
            <a:rPr lang="en-GB" dirty="0">
              <a:latin typeface="Century"/>
            </a:rPr>
            <a:t>Safeguarding strategies</a:t>
          </a:r>
          <a:endParaRPr lang="en-US" dirty="0">
            <a:latin typeface="Century"/>
          </a:endParaRPr>
        </a:p>
      </dgm:t>
    </dgm:pt>
    <dgm:pt modelId="{F005AD22-63C7-47B7-A545-28DE68494AD8}" type="parTrans" cxnId="{950FBFC7-FF82-4A5F-800A-9A4846E334CB}">
      <dgm:prSet/>
      <dgm:spPr/>
      <dgm:t>
        <a:bodyPr/>
        <a:lstStyle/>
        <a:p>
          <a:endParaRPr lang="en-US"/>
        </a:p>
      </dgm:t>
    </dgm:pt>
    <dgm:pt modelId="{1694E2CC-3F9F-4EC1-BF79-CC64EFDBA610}" type="sibTrans" cxnId="{950FBFC7-FF82-4A5F-800A-9A4846E334CB}">
      <dgm:prSet/>
      <dgm:spPr/>
      <dgm:t>
        <a:bodyPr/>
        <a:lstStyle/>
        <a:p>
          <a:endParaRPr lang="en-US"/>
        </a:p>
      </dgm:t>
    </dgm:pt>
    <dgm:pt modelId="{FBAB480E-6E6F-48E2-9C1E-721E1030D742}">
      <dgm:prSet/>
      <dgm:spPr/>
      <dgm:t>
        <a:bodyPr/>
        <a:lstStyle/>
        <a:p>
          <a:r>
            <a:rPr lang="en-GB" dirty="0">
              <a:latin typeface="Century"/>
            </a:rPr>
            <a:t>Staying up-to-date</a:t>
          </a:r>
          <a:endParaRPr lang="en-US" dirty="0">
            <a:latin typeface="Century"/>
          </a:endParaRPr>
        </a:p>
      </dgm:t>
    </dgm:pt>
    <dgm:pt modelId="{2D016C17-A46B-41E5-85C6-253679032552}" type="parTrans" cxnId="{861BBAE5-B66C-4AFE-AEAD-0C7C88AB17C5}">
      <dgm:prSet/>
      <dgm:spPr/>
      <dgm:t>
        <a:bodyPr/>
        <a:lstStyle/>
        <a:p>
          <a:endParaRPr lang="en-US"/>
        </a:p>
      </dgm:t>
    </dgm:pt>
    <dgm:pt modelId="{688679B7-E9D3-4161-A8B5-B5AB8D14A166}" type="sibTrans" cxnId="{861BBAE5-B66C-4AFE-AEAD-0C7C88AB17C5}">
      <dgm:prSet/>
      <dgm:spPr/>
      <dgm:t>
        <a:bodyPr/>
        <a:lstStyle/>
        <a:p>
          <a:endParaRPr lang="en-US"/>
        </a:p>
      </dgm:t>
    </dgm:pt>
    <dgm:pt modelId="{6F61306C-F153-41C7-A3CB-9E2C0D98A1D4}" type="pres">
      <dgm:prSet presAssocID="{EB6B7781-398E-4A5D-84EE-E833E0FEF007}" presName="vert0" presStyleCnt="0">
        <dgm:presLayoutVars>
          <dgm:dir/>
          <dgm:animOne val="branch"/>
          <dgm:animLvl val="lvl"/>
        </dgm:presLayoutVars>
      </dgm:prSet>
      <dgm:spPr/>
    </dgm:pt>
    <dgm:pt modelId="{143202A0-0753-43F9-93E1-350692300FCA}" type="pres">
      <dgm:prSet presAssocID="{4EDCD7A3-1525-4BBF-AFF2-3F6FAA2C6D6E}" presName="thickLine" presStyleLbl="alignNode1" presStyleIdx="0" presStyleCnt="4"/>
      <dgm:spPr/>
    </dgm:pt>
    <dgm:pt modelId="{BCA7BED0-1A71-41A6-8DA1-117ED26F5D80}" type="pres">
      <dgm:prSet presAssocID="{4EDCD7A3-1525-4BBF-AFF2-3F6FAA2C6D6E}" presName="horz1" presStyleCnt="0"/>
      <dgm:spPr/>
    </dgm:pt>
    <dgm:pt modelId="{91BD7E13-26F2-4C3A-8349-1E7C6CF64C12}" type="pres">
      <dgm:prSet presAssocID="{4EDCD7A3-1525-4BBF-AFF2-3F6FAA2C6D6E}" presName="tx1" presStyleLbl="revTx" presStyleIdx="0" presStyleCnt="4"/>
      <dgm:spPr/>
    </dgm:pt>
    <dgm:pt modelId="{69D66608-13CB-4EBC-9EDB-87C0020BEBA0}" type="pres">
      <dgm:prSet presAssocID="{4EDCD7A3-1525-4BBF-AFF2-3F6FAA2C6D6E}" presName="vert1" presStyleCnt="0"/>
      <dgm:spPr/>
    </dgm:pt>
    <dgm:pt modelId="{0CF94A24-EC0B-45DC-8066-D569FF0029DE}" type="pres">
      <dgm:prSet presAssocID="{7429D23E-5F7C-4656-880A-5D7FD9A36C04}" presName="thickLine" presStyleLbl="alignNode1" presStyleIdx="1" presStyleCnt="4"/>
      <dgm:spPr/>
    </dgm:pt>
    <dgm:pt modelId="{B0EC9C77-8B95-42E3-BC2A-E146AF78AD28}" type="pres">
      <dgm:prSet presAssocID="{7429D23E-5F7C-4656-880A-5D7FD9A36C04}" presName="horz1" presStyleCnt="0"/>
      <dgm:spPr/>
    </dgm:pt>
    <dgm:pt modelId="{2E18A80F-66DF-4428-A51B-424F8E949AB1}" type="pres">
      <dgm:prSet presAssocID="{7429D23E-5F7C-4656-880A-5D7FD9A36C04}" presName="tx1" presStyleLbl="revTx" presStyleIdx="1" presStyleCnt="4"/>
      <dgm:spPr/>
    </dgm:pt>
    <dgm:pt modelId="{BCE8D570-A6EB-4F25-A154-60E3B39F33F8}" type="pres">
      <dgm:prSet presAssocID="{7429D23E-5F7C-4656-880A-5D7FD9A36C04}" presName="vert1" presStyleCnt="0"/>
      <dgm:spPr/>
    </dgm:pt>
    <dgm:pt modelId="{5C266774-63AE-45CA-A41A-1208A5DB570F}" type="pres">
      <dgm:prSet presAssocID="{6C5877CD-5392-4A84-96F2-321D0C3FB40C}" presName="thickLine" presStyleLbl="alignNode1" presStyleIdx="2" presStyleCnt="4"/>
      <dgm:spPr/>
    </dgm:pt>
    <dgm:pt modelId="{89164CD7-B39F-4930-A353-0DB3298CEAA3}" type="pres">
      <dgm:prSet presAssocID="{6C5877CD-5392-4A84-96F2-321D0C3FB40C}" presName="horz1" presStyleCnt="0"/>
      <dgm:spPr/>
    </dgm:pt>
    <dgm:pt modelId="{A9FE3937-3492-4EF9-ABB7-8A3928917F4E}" type="pres">
      <dgm:prSet presAssocID="{6C5877CD-5392-4A84-96F2-321D0C3FB40C}" presName="tx1" presStyleLbl="revTx" presStyleIdx="2" presStyleCnt="4"/>
      <dgm:spPr/>
    </dgm:pt>
    <dgm:pt modelId="{9418AC96-698E-4777-B434-08AA3EE7D83F}" type="pres">
      <dgm:prSet presAssocID="{6C5877CD-5392-4A84-96F2-321D0C3FB40C}" presName="vert1" presStyleCnt="0"/>
      <dgm:spPr/>
    </dgm:pt>
    <dgm:pt modelId="{49E03EC8-2B25-4F06-ACE3-A644DBF43849}" type="pres">
      <dgm:prSet presAssocID="{FBAB480E-6E6F-48E2-9C1E-721E1030D742}" presName="thickLine" presStyleLbl="alignNode1" presStyleIdx="3" presStyleCnt="4"/>
      <dgm:spPr/>
    </dgm:pt>
    <dgm:pt modelId="{F4A5B62C-2AA8-415A-B2EA-6A2B88978984}" type="pres">
      <dgm:prSet presAssocID="{FBAB480E-6E6F-48E2-9C1E-721E1030D742}" presName="horz1" presStyleCnt="0"/>
      <dgm:spPr/>
    </dgm:pt>
    <dgm:pt modelId="{EB52B04E-2CA7-4A14-86F3-A2A6317BE1C1}" type="pres">
      <dgm:prSet presAssocID="{FBAB480E-6E6F-48E2-9C1E-721E1030D742}" presName="tx1" presStyleLbl="revTx" presStyleIdx="3" presStyleCnt="4"/>
      <dgm:spPr/>
    </dgm:pt>
    <dgm:pt modelId="{84313316-120D-4432-90A3-BC44E232F42F}" type="pres">
      <dgm:prSet presAssocID="{FBAB480E-6E6F-48E2-9C1E-721E1030D742}" presName="vert1" presStyleCnt="0"/>
      <dgm:spPr/>
    </dgm:pt>
  </dgm:ptLst>
  <dgm:cxnLst>
    <dgm:cxn modelId="{6F3AB329-A9BE-4577-9885-FFA4BEAF6E75}" type="presOf" srcId="{FBAB480E-6E6F-48E2-9C1E-721E1030D742}" destId="{EB52B04E-2CA7-4A14-86F3-A2A6317BE1C1}" srcOrd="0" destOrd="0" presId="urn:microsoft.com/office/officeart/2008/layout/LinedList"/>
    <dgm:cxn modelId="{08910D64-E452-42D1-A498-23B3368F068B}" type="presOf" srcId="{6C5877CD-5392-4A84-96F2-321D0C3FB40C}" destId="{A9FE3937-3492-4EF9-ABB7-8A3928917F4E}" srcOrd="0" destOrd="0" presId="urn:microsoft.com/office/officeart/2008/layout/LinedList"/>
    <dgm:cxn modelId="{C602604B-B09E-4025-8B7E-28755191A238}" type="presOf" srcId="{4EDCD7A3-1525-4BBF-AFF2-3F6FAA2C6D6E}" destId="{91BD7E13-26F2-4C3A-8349-1E7C6CF64C12}" srcOrd="0" destOrd="0" presId="urn:microsoft.com/office/officeart/2008/layout/LinedList"/>
    <dgm:cxn modelId="{12548952-E9D2-4E86-A774-4F5FC4FC96AF}" type="presOf" srcId="{7429D23E-5F7C-4656-880A-5D7FD9A36C04}" destId="{2E18A80F-66DF-4428-A51B-424F8E949AB1}" srcOrd="0" destOrd="0" presId="urn:microsoft.com/office/officeart/2008/layout/LinedList"/>
    <dgm:cxn modelId="{950FBFC7-FF82-4A5F-800A-9A4846E334CB}" srcId="{EB6B7781-398E-4A5D-84EE-E833E0FEF007}" destId="{6C5877CD-5392-4A84-96F2-321D0C3FB40C}" srcOrd="2" destOrd="0" parTransId="{F005AD22-63C7-47B7-A545-28DE68494AD8}" sibTransId="{1694E2CC-3F9F-4EC1-BF79-CC64EFDBA610}"/>
    <dgm:cxn modelId="{ED38A4C8-D0EF-48C3-B05D-E5835CE2F217}" srcId="{EB6B7781-398E-4A5D-84EE-E833E0FEF007}" destId="{7429D23E-5F7C-4656-880A-5D7FD9A36C04}" srcOrd="1" destOrd="0" parTransId="{D2BECF85-E05F-434E-A975-F9D42A10E64B}" sibTransId="{306005C3-BAF9-46CB-9D0B-5CC5942FD1C9}"/>
    <dgm:cxn modelId="{1DB065DF-AF1A-413A-8B2F-CE9066F83FAD}" type="presOf" srcId="{EB6B7781-398E-4A5D-84EE-E833E0FEF007}" destId="{6F61306C-F153-41C7-A3CB-9E2C0D98A1D4}" srcOrd="0" destOrd="0" presId="urn:microsoft.com/office/officeart/2008/layout/LinedList"/>
    <dgm:cxn modelId="{861BBAE5-B66C-4AFE-AEAD-0C7C88AB17C5}" srcId="{EB6B7781-398E-4A5D-84EE-E833E0FEF007}" destId="{FBAB480E-6E6F-48E2-9C1E-721E1030D742}" srcOrd="3" destOrd="0" parTransId="{2D016C17-A46B-41E5-85C6-253679032552}" sibTransId="{688679B7-E9D3-4161-A8B5-B5AB8D14A166}"/>
    <dgm:cxn modelId="{B0E61AE6-60B2-4204-97AF-8CCD328FBC6D}" srcId="{EB6B7781-398E-4A5D-84EE-E833E0FEF007}" destId="{4EDCD7A3-1525-4BBF-AFF2-3F6FAA2C6D6E}" srcOrd="0" destOrd="0" parTransId="{5FFEEEBD-1328-43A0-9B40-AFCB70D59963}" sibTransId="{AAF9F933-4C4F-4635-B1BC-63513363788F}"/>
    <dgm:cxn modelId="{C43B8641-5520-488E-831D-41FEEBEFF6D4}" type="presParOf" srcId="{6F61306C-F153-41C7-A3CB-9E2C0D98A1D4}" destId="{143202A0-0753-43F9-93E1-350692300FCA}" srcOrd="0" destOrd="0" presId="urn:microsoft.com/office/officeart/2008/layout/LinedList"/>
    <dgm:cxn modelId="{5FF68874-2EEC-4FAC-B223-FA3FE6B29004}" type="presParOf" srcId="{6F61306C-F153-41C7-A3CB-9E2C0D98A1D4}" destId="{BCA7BED0-1A71-41A6-8DA1-117ED26F5D80}" srcOrd="1" destOrd="0" presId="urn:microsoft.com/office/officeart/2008/layout/LinedList"/>
    <dgm:cxn modelId="{60F1C6E7-96B8-4990-AFF2-F7377D085811}" type="presParOf" srcId="{BCA7BED0-1A71-41A6-8DA1-117ED26F5D80}" destId="{91BD7E13-26F2-4C3A-8349-1E7C6CF64C12}" srcOrd="0" destOrd="0" presId="urn:microsoft.com/office/officeart/2008/layout/LinedList"/>
    <dgm:cxn modelId="{5298D6A6-C198-4A74-89C3-8F57B8E705B6}" type="presParOf" srcId="{BCA7BED0-1A71-41A6-8DA1-117ED26F5D80}" destId="{69D66608-13CB-4EBC-9EDB-87C0020BEBA0}" srcOrd="1" destOrd="0" presId="urn:microsoft.com/office/officeart/2008/layout/LinedList"/>
    <dgm:cxn modelId="{9CA36340-158A-483D-90DC-FAEE6B3BB6BB}" type="presParOf" srcId="{6F61306C-F153-41C7-A3CB-9E2C0D98A1D4}" destId="{0CF94A24-EC0B-45DC-8066-D569FF0029DE}" srcOrd="2" destOrd="0" presId="urn:microsoft.com/office/officeart/2008/layout/LinedList"/>
    <dgm:cxn modelId="{D6840794-E6D0-4ABD-934F-41BC9ECBE0C6}" type="presParOf" srcId="{6F61306C-F153-41C7-A3CB-9E2C0D98A1D4}" destId="{B0EC9C77-8B95-42E3-BC2A-E146AF78AD28}" srcOrd="3" destOrd="0" presId="urn:microsoft.com/office/officeart/2008/layout/LinedList"/>
    <dgm:cxn modelId="{ED809170-C956-4EC7-8C98-C93FC4BD7EB8}" type="presParOf" srcId="{B0EC9C77-8B95-42E3-BC2A-E146AF78AD28}" destId="{2E18A80F-66DF-4428-A51B-424F8E949AB1}" srcOrd="0" destOrd="0" presId="urn:microsoft.com/office/officeart/2008/layout/LinedList"/>
    <dgm:cxn modelId="{02B0CEE6-6C70-432C-8A2A-F7B213CE8FA7}" type="presParOf" srcId="{B0EC9C77-8B95-42E3-BC2A-E146AF78AD28}" destId="{BCE8D570-A6EB-4F25-A154-60E3B39F33F8}" srcOrd="1" destOrd="0" presId="urn:microsoft.com/office/officeart/2008/layout/LinedList"/>
    <dgm:cxn modelId="{F6E6ABDF-D4DD-4CF3-B8B8-DC989162A46B}" type="presParOf" srcId="{6F61306C-F153-41C7-A3CB-9E2C0D98A1D4}" destId="{5C266774-63AE-45CA-A41A-1208A5DB570F}" srcOrd="4" destOrd="0" presId="urn:microsoft.com/office/officeart/2008/layout/LinedList"/>
    <dgm:cxn modelId="{D124D5DD-D2C6-45C8-ABE5-EC7CB4CE1405}" type="presParOf" srcId="{6F61306C-F153-41C7-A3CB-9E2C0D98A1D4}" destId="{89164CD7-B39F-4930-A353-0DB3298CEAA3}" srcOrd="5" destOrd="0" presId="urn:microsoft.com/office/officeart/2008/layout/LinedList"/>
    <dgm:cxn modelId="{C301370D-02C5-4709-8025-B4CD0147C443}" type="presParOf" srcId="{89164CD7-B39F-4930-A353-0DB3298CEAA3}" destId="{A9FE3937-3492-4EF9-ABB7-8A3928917F4E}" srcOrd="0" destOrd="0" presId="urn:microsoft.com/office/officeart/2008/layout/LinedList"/>
    <dgm:cxn modelId="{5C1FDFD3-976C-4CEE-A0AC-0D9E195DD523}" type="presParOf" srcId="{89164CD7-B39F-4930-A353-0DB3298CEAA3}" destId="{9418AC96-698E-4777-B434-08AA3EE7D83F}" srcOrd="1" destOrd="0" presId="urn:microsoft.com/office/officeart/2008/layout/LinedList"/>
    <dgm:cxn modelId="{3A1E9A46-413E-4AC0-9DD2-AC7E669569D8}" type="presParOf" srcId="{6F61306C-F153-41C7-A3CB-9E2C0D98A1D4}" destId="{49E03EC8-2B25-4F06-ACE3-A644DBF43849}" srcOrd="6" destOrd="0" presId="urn:microsoft.com/office/officeart/2008/layout/LinedList"/>
    <dgm:cxn modelId="{CF1CDF7F-A94E-44E9-BA08-B54232310212}" type="presParOf" srcId="{6F61306C-F153-41C7-A3CB-9E2C0D98A1D4}" destId="{F4A5B62C-2AA8-415A-B2EA-6A2B88978984}" srcOrd="7" destOrd="0" presId="urn:microsoft.com/office/officeart/2008/layout/LinedList"/>
    <dgm:cxn modelId="{FE52F2DD-7546-4D67-BB10-26E63351170B}" type="presParOf" srcId="{F4A5B62C-2AA8-415A-B2EA-6A2B88978984}" destId="{EB52B04E-2CA7-4A14-86F3-A2A6317BE1C1}" srcOrd="0" destOrd="0" presId="urn:microsoft.com/office/officeart/2008/layout/LinedList"/>
    <dgm:cxn modelId="{A9F88B12-4A0B-4B79-B246-D9BDDF90CC7D}" type="presParOf" srcId="{F4A5B62C-2AA8-415A-B2EA-6A2B88978984}" destId="{84313316-120D-4432-90A3-BC44E232F42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94D8F2-FECE-440D-8557-24CC3374C028}" type="doc">
      <dgm:prSet loTypeId="urn:microsoft.com/office/officeart/2018/2/layout/IconCircleList" loCatId="icon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2BB1CE4-DD1F-456F-AF6D-00280E38683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Century"/>
            </a:rPr>
            <a:t>Stay informed, stay secure</a:t>
          </a:r>
          <a:endParaRPr lang="en-US">
            <a:latin typeface="Century"/>
          </a:endParaRPr>
        </a:p>
      </dgm:t>
    </dgm:pt>
    <dgm:pt modelId="{938A4075-8280-428E-91B5-D5DC908A6BA4}" type="parTrans" cxnId="{E42DFAF1-FBE2-405A-8EE9-5080BA7EE49C}">
      <dgm:prSet/>
      <dgm:spPr/>
      <dgm:t>
        <a:bodyPr/>
        <a:lstStyle/>
        <a:p>
          <a:endParaRPr lang="en-US"/>
        </a:p>
      </dgm:t>
    </dgm:pt>
    <dgm:pt modelId="{447D533D-E919-401E-95AD-CB2DF304C79D}" type="sibTrans" cxnId="{E42DFAF1-FBE2-405A-8EE9-5080BA7EE49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0CE1D7D-EE57-4F75-B3BE-6CDAE704581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Century"/>
            </a:rPr>
            <a:t>Security is everyone's responsibility</a:t>
          </a:r>
          <a:endParaRPr lang="en-US">
            <a:latin typeface="Century"/>
          </a:endParaRPr>
        </a:p>
      </dgm:t>
    </dgm:pt>
    <dgm:pt modelId="{82433C16-A910-449E-BD28-1F47FBCE2CC6}" type="parTrans" cxnId="{2C37C165-75E2-4801-A63C-F7979B92920E}">
      <dgm:prSet/>
      <dgm:spPr/>
      <dgm:t>
        <a:bodyPr/>
        <a:lstStyle/>
        <a:p>
          <a:endParaRPr lang="en-US"/>
        </a:p>
      </dgm:t>
    </dgm:pt>
    <dgm:pt modelId="{AECF58A8-6B78-464E-A992-685D694B2507}" type="sibTrans" cxnId="{2C37C165-75E2-4801-A63C-F7979B92920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948226B-BCA5-4C1C-A088-F07B7FC4F08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Century"/>
            </a:rPr>
            <a:t>Trust begins with privacy</a:t>
          </a:r>
          <a:endParaRPr lang="en-US">
            <a:latin typeface="Century"/>
          </a:endParaRPr>
        </a:p>
      </dgm:t>
    </dgm:pt>
    <dgm:pt modelId="{8A45A32F-B647-4B4D-9C51-BA8F2E3C6081}" type="parTrans" cxnId="{0EF7C7B8-37BC-45C1-9042-267C03C7EC39}">
      <dgm:prSet/>
      <dgm:spPr/>
      <dgm:t>
        <a:bodyPr/>
        <a:lstStyle/>
        <a:p>
          <a:endParaRPr lang="en-US"/>
        </a:p>
      </dgm:t>
    </dgm:pt>
    <dgm:pt modelId="{7B3B27EB-C4B8-4AA3-B636-A665FDEC57F7}" type="sibTrans" cxnId="{0EF7C7B8-37BC-45C1-9042-267C03C7EC3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CB07968-F807-4545-97AA-A5D516E75AF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Century"/>
            </a:rPr>
            <a:t>Prevention beats regret</a:t>
          </a:r>
          <a:endParaRPr lang="en-US">
            <a:latin typeface="Century"/>
          </a:endParaRPr>
        </a:p>
      </dgm:t>
    </dgm:pt>
    <dgm:pt modelId="{E60FFEE3-B8B7-4DDB-B424-3901866542CD}" type="parTrans" cxnId="{3F11ECDC-27E7-4E41-A2F7-D5A7AF65E6A7}">
      <dgm:prSet/>
      <dgm:spPr/>
      <dgm:t>
        <a:bodyPr/>
        <a:lstStyle/>
        <a:p>
          <a:endParaRPr lang="en-US"/>
        </a:p>
      </dgm:t>
    </dgm:pt>
    <dgm:pt modelId="{8D721AE8-BF61-4B68-B004-E4E61F75DCDD}" type="sibTrans" cxnId="{3F11ECDC-27E7-4E41-A2F7-D5A7AF65E6A7}">
      <dgm:prSet/>
      <dgm:spPr/>
      <dgm:t>
        <a:bodyPr/>
        <a:lstStyle/>
        <a:p>
          <a:endParaRPr lang="en-US"/>
        </a:p>
      </dgm:t>
    </dgm:pt>
    <dgm:pt modelId="{EB069CCB-2806-4941-A1F6-A8E6A41793A6}" type="pres">
      <dgm:prSet presAssocID="{F194D8F2-FECE-440D-8557-24CC3374C028}" presName="root" presStyleCnt="0">
        <dgm:presLayoutVars>
          <dgm:dir/>
          <dgm:resizeHandles val="exact"/>
        </dgm:presLayoutVars>
      </dgm:prSet>
      <dgm:spPr/>
    </dgm:pt>
    <dgm:pt modelId="{76793A85-8694-443C-8DC2-F32C4D93968B}" type="pres">
      <dgm:prSet presAssocID="{F194D8F2-FECE-440D-8557-24CC3374C028}" presName="container" presStyleCnt="0">
        <dgm:presLayoutVars>
          <dgm:dir/>
          <dgm:resizeHandles val="exact"/>
        </dgm:presLayoutVars>
      </dgm:prSet>
      <dgm:spPr/>
    </dgm:pt>
    <dgm:pt modelId="{BF2DB3AC-E65B-435F-92B6-926B7CB05E07}" type="pres">
      <dgm:prSet presAssocID="{B2BB1CE4-DD1F-456F-AF6D-00280E386833}" presName="compNode" presStyleCnt="0"/>
      <dgm:spPr/>
    </dgm:pt>
    <dgm:pt modelId="{149AF277-2E6B-49C5-A5EB-4FB7DA3A8AB9}" type="pres">
      <dgm:prSet presAssocID="{B2BB1CE4-DD1F-456F-AF6D-00280E386833}" presName="iconBgRect" presStyleLbl="bgShp" presStyleIdx="0" presStyleCnt="4"/>
      <dgm:spPr/>
    </dgm:pt>
    <dgm:pt modelId="{D9743633-3DBF-4E34-B244-CA4E44EB94A7}" type="pres">
      <dgm:prSet presAssocID="{B2BB1CE4-DD1F-456F-AF6D-00280E38683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A224381-A7AC-4FFB-8F02-F2045853225B}" type="pres">
      <dgm:prSet presAssocID="{B2BB1CE4-DD1F-456F-AF6D-00280E386833}" presName="spaceRect" presStyleCnt="0"/>
      <dgm:spPr/>
    </dgm:pt>
    <dgm:pt modelId="{9B3C7AAB-EFAD-4C72-ACD1-1B2C5ED25E83}" type="pres">
      <dgm:prSet presAssocID="{B2BB1CE4-DD1F-456F-AF6D-00280E386833}" presName="textRect" presStyleLbl="revTx" presStyleIdx="0" presStyleCnt="4">
        <dgm:presLayoutVars>
          <dgm:chMax val="1"/>
          <dgm:chPref val="1"/>
        </dgm:presLayoutVars>
      </dgm:prSet>
      <dgm:spPr/>
    </dgm:pt>
    <dgm:pt modelId="{0E80093C-ED83-4591-85D8-AAD1BE2266EF}" type="pres">
      <dgm:prSet presAssocID="{447D533D-E919-401E-95AD-CB2DF304C79D}" presName="sibTrans" presStyleLbl="sibTrans2D1" presStyleIdx="0" presStyleCnt="0"/>
      <dgm:spPr/>
    </dgm:pt>
    <dgm:pt modelId="{544D0E5C-E49F-43EF-B306-5752F4E060EE}" type="pres">
      <dgm:prSet presAssocID="{F0CE1D7D-EE57-4F75-B3BE-6CDAE7045819}" presName="compNode" presStyleCnt="0"/>
      <dgm:spPr/>
    </dgm:pt>
    <dgm:pt modelId="{F11BC13F-CD83-4A21-9B6E-CCD454CF0DD8}" type="pres">
      <dgm:prSet presAssocID="{F0CE1D7D-EE57-4F75-B3BE-6CDAE7045819}" presName="iconBgRect" presStyleLbl="bgShp" presStyleIdx="1" presStyleCnt="4"/>
      <dgm:spPr/>
    </dgm:pt>
    <dgm:pt modelId="{E3CBC5B1-D359-4F73-B36A-D6AC261CBFF1}" type="pres">
      <dgm:prSet presAssocID="{F0CE1D7D-EE57-4F75-B3BE-6CDAE704581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635F9B4A-BE4A-4598-B376-D0DC2132A614}" type="pres">
      <dgm:prSet presAssocID="{F0CE1D7D-EE57-4F75-B3BE-6CDAE7045819}" presName="spaceRect" presStyleCnt="0"/>
      <dgm:spPr/>
    </dgm:pt>
    <dgm:pt modelId="{4FA01978-7889-4964-8795-2F2DE71A8ED5}" type="pres">
      <dgm:prSet presAssocID="{F0CE1D7D-EE57-4F75-B3BE-6CDAE7045819}" presName="textRect" presStyleLbl="revTx" presStyleIdx="1" presStyleCnt="4">
        <dgm:presLayoutVars>
          <dgm:chMax val="1"/>
          <dgm:chPref val="1"/>
        </dgm:presLayoutVars>
      </dgm:prSet>
      <dgm:spPr/>
    </dgm:pt>
    <dgm:pt modelId="{62B3EEA3-5C56-4CB3-969E-7D6B03955E95}" type="pres">
      <dgm:prSet presAssocID="{AECF58A8-6B78-464E-A992-685D694B2507}" presName="sibTrans" presStyleLbl="sibTrans2D1" presStyleIdx="0" presStyleCnt="0"/>
      <dgm:spPr/>
    </dgm:pt>
    <dgm:pt modelId="{800D555C-FB47-453A-BBFD-C3025D85ED7D}" type="pres">
      <dgm:prSet presAssocID="{F948226B-BCA5-4C1C-A088-F07B7FC4F08C}" presName="compNode" presStyleCnt="0"/>
      <dgm:spPr/>
    </dgm:pt>
    <dgm:pt modelId="{309F243F-A1F8-4641-A769-88AB95744740}" type="pres">
      <dgm:prSet presAssocID="{F948226B-BCA5-4C1C-A088-F07B7FC4F08C}" presName="iconBgRect" presStyleLbl="bgShp" presStyleIdx="2" presStyleCnt="4"/>
      <dgm:spPr/>
    </dgm:pt>
    <dgm:pt modelId="{89F90441-5F49-4517-876A-94BD21A7EF5B}" type="pres">
      <dgm:prSet presAssocID="{F948226B-BCA5-4C1C-A088-F07B7FC4F08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B32D2B33-D035-413B-8580-68C4B1632A68}" type="pres">
      <dgm:prSet presAssocID="{F948226B-BCA5-4C1C-A088-F07B7FC4F08C}" presName="spaceRect" presStyleCnt="0"/>
      <dgm:spPr/>
    </dgm:pt>
    <dgm:pt modelId="{55835F6D-DE59-4B1D-851E-449F862D1A1D}" type="pres">
      <dgm:prSet presAssocID="{F948226B-BCA5-4C1C-A088-F07B7FC4F08C}" presName="textRect" presStyleLbl="revTx" presStyleIdx="2" presStyleCnt="4">
        <dgm:presLayoutVars>
          <dgm:chMax val="1"/>
          <dgm:chPref val="1"/>
        </dgm:presLayoutVars>
      </dgm:prSet>
      <dgm:spPr/>
    </dgm:pt>
    <dgm:pt modelId="{AD9048B6-98CC-4BEB-AD20-FCDAEC672214}" type="pres">
      <dgm:prSet presAssocID="{7B3B27EB-C4B8-4AA3-B636-A665FDEC57F7}" presName="sibTrans" presStyleLbl="sibTrans2D1" presStyleIdx="0" presStyleCnt="0"/>
      <dgm:spPr/>
    </dgm:pt>
    <dgm:pt modelId="{0EB7A18A-BC5F-4D99-BB36-CD864A4E09BE}" type="pres">
      <dgm:prSet presAssocID="{8CB07968-F807-4545-97AA-A5D516E75AF2}" presName="compNode" presStyleCnt="0"/>
      <dgm:spPr/>
    </dgm:pt>
    <dgm:pt modelId="{B07B97E8-5737-49FD-93DE-B2EDAF2CFC3E}" type="pres">
      <dgm:prSet presAssocID="{8CB07968-F807-4545-97AA-A5D516E75AF2}" presName="iconBgRect" presStyleLbl="bgShp" presStyleIdx="3" presStyleCnt="4"/>
      <dgm:spPr/>
    </dgm:pt>
    <dgm:pt modelId="{AC1865CC-170F-4196-B633-F399F2B65F67}" type="pres">
      <dgm:prSet presAssocID="{8CB07968-F807-4545-97AA-A5D516E75AF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rtbeat"/>
        </a:ext>
      </dgm:extLst>
    </dgm:pt>
    <dgm:pt modelId="{68B4ECD7-3342-46EF-AEF5-B01EEA001A60}" type="pres">
      <dgm:prSet presAssocID="{8CB07968-F807-4545-97AA-A5D516E75AF2}" presName="spaceRect" presStyleCnt="0"/>
      <dgm:spPr/>
    </dgm:pt>
    <dgm:pt modelId="{68E54B86-115D-485E-A190-8E056D41112C}" type="pres">
      <dgm:prSet presAssocID="{8CB07968-F807-4545-97AA-A5D516E75AF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047B362-1E13-498B-AF82-BB2BF1DC8AA5}" type="presOf" srcId="{F194D8F2-FECE-440D-8557-24CC3374C028}" destId="{EB069CCB-2806-4941-A1F6-A8E6A41793A6}" srcOrd="0" destOrd="0" presId="urn:microsoft.com/office/officeart/2018/2/layout/IconCircleList"/>
    <dgm:cxn modelId="{2C37C165-75E2-4801-A63C-F7979B92920E}" srcId="{F194D8F2-FECE-440D-8557-24CC3374C028}" destId="{F0CE1D7D-EE57-4F75-B3BE-6CDAE7045819}" srcOrd="1" destOrd="0" parTransId="{82433C16-A910-449E-BD28-1F47FBCE2CC6}" sibTransId="{AECF58A8-6B78-464E-A992-685D694B2507}"/>
    <dgm:cxn modelId="{DA6AAC4C-63C9-4413-8DEE-1E700528B1D9}" type="presOf" srcId="{F0CE1D7D-EE57-4F75-B3BE-6CDAE7045819}" destId="{4FA01978-7889-4964-8795-2F2DE71A8ED5}" srcOrd="0" destOrd="0" presId="urn:microsoft.com/office/officeart/2018/2/layout/IconCircleList"/>
    <dgm:cxn modelId="{0200D996-01DA-4553-86D2-6DD82EFC2586}" type="presOf" srcId="{B2BB1CE4-DD1F-456F-AF6D-00280E386833}" destId="{9B3C7AAB-EFAD-4C72-ACD1-1B2C5ED25E83}" srcOrd="0" destOrd="0" presId="urn:microsoft.com/office/officeart/2018/2/layout/IconCircleList"/>
    <dgm:cxn modelId="{0EF7C7B8-37BC-45C1-9042-267C03C7EC39}" srcId="{F194D8F2-FECE-440D-8557-24CC3374C028}" destId="{F948226B-BCA5-4C1C-A088-F07B7FC4F08C}" srcOrd="2" destOrd="0" parTransId="{8A45A32F-B647-4B4D-9C51-BA8F2E3C6081}" sibTransId="{7B3B27EB-C4B8-4AA3-B636-A665FDEC57F7}"/>
    <dgm:cxn modelId="{F402AAC4-C1E5-4389-8C50-8B24CBCCD3D4}" type="presOf" srcId="{7B3B27EB-C4B8-4AA3-B636-A665FDEC57F7}" destId="{AD9048B6-98CC-4BEB-AD20-FCDAEC672214}" srcOrd="0" destOrd="0" presId="urn:microsoft.com/office/officeart/2018/2/layout/IconCircleList"/>
    <dgm:cxn modelId="{D929C1C8-3335-4AFB-B1AB-A98BB7C028C5}" type="presOf" srcId="{AECF58A8-6B78-464E-A992-685D694B2507}" destId="{62B3EEA3-5C56-4CB3-969E-7D6B03955E95}" srcOrd="0" destOrd="0" presId="urn:microsoft.com/office/officeart/2018/2/layout/IconCircleList"/>
    <dgm:cxn modelId="{2671E2CB-475E-4EC6-9476-557299F523ED}" type="presOf" srcId="{447D533D-E919-401E-95AD-CB2DF304C79D}" destId="{0E80093C-ED83-4591-85D8-AAD1BE2266EF}" srcOrd="0" destOrd="0" presId="urn:microsoft.com/office/officeart/2018/2/layout/IconCircleList"/>
    <dgm:cxn modelId="{3F11ECDC-27E7-4E41-A2F7-D5A7AF65E6A7}" srcId="{F194D8F2-FECE-440D-8557-24CC3374C028}" destId="{8CB07968-F807-4545-97AA-A5D516E75AF2}" srcOrd="3" destOrd="0" parTransId="{E60FFEE3-B8B7-4DDB-B424-3901866542CD}" sibTransId="{8D721AE8-BF61-4B68-B004-E4E61F75DCDD}"/>
    <dgm:cxn modelId="{70EE80E9-DFAD-4A5D-8E99-3D4AB52B9110}" type="presOf" srcId="{8CB07968-F807-4545-97AA-A5D516E75AF2}" destId="{68E54B86-115D-485E-A190-8E056D41112C}" srcOrd="0" destOrd="0" presId="urn:microsoft.com/office/officeart/2018/2/layout/IconCircleList"/>
    <dgm:cxn modelId="{E42DFAF1-FBE2-405A-8EE9-5080BA7EE49C}" srcId="{F194D8F2-FECE-440D-8557-24CC3374C028}" destId="{B2BB1CE4-DD1F-456F-AF6D-00280E386833}" srcOrd="0" destOrd="0" parTransId="{938A4075-8280-428E-91B5-D5DC908A6BA4}" sibTransId="{447D533D-E919-401E-95AD-CB2DF304C79D}"/>
    <dgm:cxn modelId="{00CF11F9-E692-418F-916D-E0A4BB2F3BD4}" type="presOf" srcId="{F948226B-BCA5-4C1C-A088-F07B7FC4F08C}" destId="{55835F6D-DE59-4B1D-851E-449F862D1A1D}" srcOrd="0" destOrd="0" presId="urn:microsoft.com/office/officeart/2018/2/layout/IconCircleList"/>
    <dgm:cxn modelId="{1F67CD3F-B5ED-46DF-933D-7AEE48C0361F}" type="presParOf" srcId="{EB069CCB-2806-4941-A1F6-A8E6A41793A6}" destId="{76793A85-8694-443C-8DC2-F32C4D93968B}" srcOrd="0" destOrd="0" presId="urn:microsoft.com/office/officeart/2018/2/layout/IconCircleList"/>
    <dgm:cxn modelId="{2D67ACFE-F26B-4E7D-A787-3D2402F87B19}" type="presParOf" srcId="{76793A85-8694-443C-8DC2-F32C4D93968B}" destId="{BF2DB3AC-E65B-435F-92B6-926B7CB05E07}" srcOrd="0" destOrd="0" presId="urn:microsoft.com/office/officeart/2018/2/layout/IconCircleList"/>
    <dgm:cxn modelId="{00B35A9C-B2F9-40F3-9E53-F7C7B22207E8}" type="presParOf" srcId="{BF2DB3AC-E65B-435F-92B6-926B7CB05E07}" destId="{149AF277-2E6B-49C5-A5EB-4FB7DA3A8AB9}" srcOrd="0" destOrd="0" presId="urn:microsoft.com/office/officeart/2018/2/layout/IconCircleList"/>
    <dgm:cxn modelId="{0A1C0FC5-3948-4C18-ADA0-1234CEFBFD92}" type="presParOf" srcId="{BF2DB3AC-E65B-435F-92B6-926B7CB05E07}" destId="{D9743633-3DBF-4E34-B244-CA4E44EB94A7}" srcOrd="1" destOrd="0" presId="urn:microsoft.com/office/officeart/2018/2/layout/IconCircleList"/>
    <dgm:cxn modelId="{6EF31B35-81FD-4A81-9D46-CFEAA8ABE50E}" type="presParOf" srcId="{BF2DB3AC-E65B-435F-92B6-926B7CB05E07}" destId="{0A224381-A7AC-4FFB-8F02-F2045853225B}" srcOrd="2" destOrd="0" presId="urn:microsoft.com/office/officeart/2018/2/layout/IconCircleList"/>
    <dgm:cxn modelId="{606FF453-5420-4781-9130-BEBA3A6FBB3B}" type="presParOf" srcId="{BF2DB3AC-E65B-435F-92B6-926B7CB05E07}" destId="{9B3C7AAB-EFAD-4C72-ACD1-1B2C5ED25E83}" srcOrd="3" destOrd="0" presId="urn:microsoft.com/office/officeart/2018/2/layout/IconCircleList"/>
    <dgm:cxn modelId="{FD3B817C-E57C-4141-A63E-DF46B5706B1E}" type="presParOf" srcId="{76793A85-8694-443C-8DC2-F32C4D93968B}" destId="{0E80093C-ED83-4591-85D8-AAD1BE2266EF}" srcOrd="1" destOrd="0" presId="urn:microsoft.com/office/officeart/2018/2/layout/IconCircleList"/>
    <dgm:cxn modelId="{4655D85A-07E1-4444-8A13-9077BCC3720A}" type="presParOf" srcId="{76793A85-8694-443C-8DC2-F32C4D93968B}" destId="{544D0E5C-E49F-43EF-B306-5752F4E060EE}" srcOrd="2" destOrd="0" presId="urn:microsoft.com/office/officeart/2018/2/layout/IconCircleList"/>
    <dgm:cxn modelId="{1A25E74A-C0E8-4627-BE72-C26900ACD73F}" type="presParOf" srcId="{544D0E5C-E49F-43EF-B306-5752F4E060EE}" destId="{F11BC13F-CD83-4A21-9B6E-CCD454CF0DD8}" srcOrd="0" destOrd="0" presId="urn:microsoft.com/office/officeart/2018/2/layout/IconCircleList"/>
    <dgm:cxn modelId="{BAECE77A-5820-4586-9AF9-817C2C195CD0}" type="presParOf" srcId="{544D0E5C-E49F-43EF-B306-5752F4E060EE}" destId="{E3CBC5B1-D359-4F73-B36A-D6AC261CBFF1}" srcOrd="1" destOrd="0" presId="urn:microsoft.com/office/officeart/2018/2/layout/IconCircleList"/>
    <dgm:cxn modelId="{15BD26A0-5F09-4D77-B46E-570FF6A7DDF2}" type="presParOf" srcId="{544D0E5C-E49F-43EF-B306-5752F4E060EE}" destId="{635F9B4A-BE4A-4598-B376-D0DC2132A614}" srcOrd="2" destOrd="0" presId="urn:microsoft.com/office/officeart/2018/2/layout/IconCircleList"/>
    <dgm:cxn modelId="{1FCF9AAA-8E35-4D94-9699-F20051AF9F9D}" type="presParOf" srcId="{544D0E5C-E49F-43EF-B306-5752F4E060EE}" destId="{4FA01978-7889-4964-8795-2F2DE71A8ED5}" srcOrd="3" destOrd="0" presId="urn:microsoft.com/office/officeart/2018/2/layout/IconCircleList"/>
    <dgm:cxn modelId="{222A8E36-2B62-40BB-894C-3A209558E364}" type="presParOf" srcId="{76793A85-8694-443C-8DC2-F32C4D93968B}" destId="{62B3EEA3-5C56-4CB3-969E-7D6B03955E95}" srcOrd="3" destOrd="0" presId="urn:microsoft.com/office/officeart/2018/2/layout/IconCircleList"/>
    <dgm:cxn modelId="{14BC9678-8836-4860-9722-42FFD32DC214}" type="presParOf" srcId="{76793A85-8694-443C-8DC2-F32C4D93968B}" destId="{800D555C-FB47-453A-BBFD-C3025D85ED7D}" srcOrd="4" destOrd="0" presId="urn:microsoft.com/office/officeart/2018/2/layout/IconCircleList"/>
    <dgm:cxn modelId="{586CF42F-86D5-4BB1-8B0B-2C69CF5D2595}" type="presParOf" srcId="{800D555C-FB47-453A-BBFD-C3025D85ED7D}" destId="{309F243F-A1F8-4641-A769-88AB95744740}" srcOrd="0" destOrd="0" presId="urn:microsoft.com/office/officeart/2018/2/layout/IconCircleList"/>
    <dgm:cxn modelId="{6EDC94E2-B035-4CBC-BED8-AC3F7968F022}" type="presParOf" srcId="{800D555C-FB47-453A-BBFD-C3025D85ED7D}" destId="{89F90441-5F49-4517-876A-94BD21A7EF5B}" srcOrd="1" destOrd="0" presId="urn:microsoft.com/office/officeart/2018/2/layout/IconCircleList"/>
    <dgm:cxn modelId="{39916898-87B6-4F31-A1DC-927D3907BA84}" type="presParOf" srcId="{800D555C-FB47-453A-BBFD-C3025D85ED7D}" destId="{B32D2B33-D035-413B-8580-68C4B1632A68}" srcOrd="2" destOrd="0" presId="urn:microsoft.com/office/officeart/2018/2/layout/IconCircleList"/>
    <dgm:cxn modelId="{10B82AB8-E256-49AE-876C-E534E4C4D2C2}" type="presParOf" srcId="{800D555C-FB47-453A-BBFD-C3025D85ED7D}" destId="{55835F6D-DE59-4B1D-851E-449F862D1A1D}" srcOrd="3" destOrd="0" presId="urn:microsoft.com/office/officeart/2018/2/layout/IconCircleList"/>
    <dgm:cxn modelId="{542713BF-3EF1-4EDF-884D-5E9EDA01D4B0}" type="presParOf" srcId="{76793A85-8694-443C-8DC2-F32C4D93968B}" destId="{AD9048B6-98CC-4BEB-AD20-FCDAEC672214}" srcOrd="5" destOrd="0" presId="urn:microsoft.com/office/officeart/2018/2/layout/IconCircleList"/>
    <dgm:cxn modelId="{5C52B518-53E8-4C52-95D3-EEEE923B620B}" type="presParOf" srcId="{76793A85-8694-443C-8DC2-F32C4D93968B}" destId="{0EB7A18A-BC5F-4D99-BB36-CD864A4E09BE}" srcOrd="6" destOrd="0" presId="urn:microsoft.com/office/officeart/2018/2/layout/IconCircleList"/>
    <dgm:cxn modelId="{623FBDC1-8D51-443A-9A45-CA816BEACEA7}" type="presParOf" srcId="{0EB7A18A-BC5F-4D99-BB36-CD864A4E09BE}" destId="{B07B97E8-5737-49FD-93DE-B2EDAF2CFC3E}" srcOrd="0" destOrd="0" presId="urn:microsoft.com/office/officeart/2018/2/layout/IconCircleList"/>
    <dgm:cxn modelId="{97FEF4DB-30E9-4B5A-BC68-53CC78C178CA}" type="presParOf" srcId="{0EB7A18A-BC5F-4D99-BB36-CD864A4E09BE}" destId="{AC1865CC-170F-4196-B633-F399F2B65F67}" srcOrd="1" destOrd="0" presId="urn:microsoft.com/office/officeart/2018/2/layout/IconCircleList"/>
    <dgm:cxn modelId="{6ACCB9C2-6396-4440-97A1-3910812A47B3}" type="presParOf" srcId="{0EB7A18A-BC5F-4D99-BB36-CD864A4E09BE}" destId="{68B4ECD7-3342-46EF-AEF5-B01EEA001A60}" srcOrd="2" destOrd="0" presId="urn:microsoft.com/office/officeart/2018/2/layout/IconCircleList"/>
    <dgm:cxn modelId="{50DE86D7-D0FA-4251-80CB-AAF736767601}" type="presParOf" srcId="{0EB7A18A-BC5F-4D99-BB36-CD864A4E09BE}" destId="{68E54B86-115D-485E-A190-8E056D41112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202A0-0753-43F9-93E1-350692300FCA}">
      <dsp:nvSpPr>
        <dsp:cNvPr id="0" name=""/>
        <dsp:cNvSpPr/>
      </dsp:nvSpPr>
      <dsp:spPr>
        <a:xfrm>
          <a:off x="0" y="0"/>
          <a:ext cx="493791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BD7E13-26F2-4C3A-8349-1E7C6CF64C12}">
      <dsp:nvSpPr>
        <dsp:cNvPr id="0" name=""/>
        <dsp:cNvSpPr/>
      </dsp:nvSpPr>
      <dsp:spPr>
        <a:xfrm>
          <a:off x="0" y="0"/>
          <a:ext cx="4937918" cy="972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latin typeface="Century"/>
            </a:rPr>
            <a:t>Importance of protection</a:t>
          </a:r>
          <a:endParaRPr lang="en-US" sz="3200" kern="1200" dirty="0">
            <a:latin typeface="Century"/>
          </a:endParaRPr>
        </a:p>
      </dsp:txBody>
      <dsp:txXfrm>
        <a:off x="0" y="0"/>
        <a:ext cx="4937918" cy="972567"/>
      </dsp:txXfrm>
    </dsp:sp>
    <dsp:sp modelId="{0CF94A24-EC0B-45DC-8066-D569FF0029DE}">
      <dsp:nvSpPr>
        <dsp:cNvPr id="0" name=""/>
        <dsp:cNvSpPr/>
      </dsp:nvSpPr>
      <dsp:spPr>
        <a:xfrm>
          <a:off x="0" y="972567"/>
          <a:ext cx="4937918" cy="0"/>
        </a:xfrm>
        <a:prstGeom prst="lin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8A80F-66DF-4428-A51B-424F8E949AB1}">
      <dsp:nvSpPr>
        <dsp:cNvPr id="0" name=""/>
        <dsp:cNvSpPr/>
      </dsp:nvSpPr>
      <dsp:spPr>
        <a:xfrm>
          <a:off x="0" y="972567"/>
          <a:ext cx="4937918" cy="972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latin typeface="Century"/>
            </a:rPr>
            <a:t>Risks and threats</a:t>
          </a:r>
          <a:endParaRPr lang="en-US" sz="3200" kern="1200" dirty="0">
            <a:latin typeface="Century"/>
          </a:endParaRPr>
        </a:p>
      </dsp:txBody>
      <dsp:txXfrm>
        <a:off x="0" y="972567"/>
        <a:ext cx="4937918" cy="972567"/>
      </dsp:txXfrm>
    </dsp:sp>
    <dsp:sp modelId="{5C266774-63AE-45CA-A41A-1208A5DB570F}">
      <dsp:nvSpPr>
        <dsp:cNvPr id="0" name=""/>
        <dsp:cNvSpPr/>
      </dsp:nvSpPr>
      <dsp:spPr>
        <a:xfrm>
          <a:off x="0" y="1945134"/>
          <a:ext cx="4937918" cy="0"/>
        </a:xfrm>
        <a:prstGeom prst="lin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FE3937-3492-4EF9-ABB7-8A3928917F4E}">
      <dsp:nvSpPr>
        <dsp:cNvPr id="0" name=""/>
        <dsp:cNvSpPr/>
      </dsp:nvSpPr>
      <dsp:spPr>
        <a:xfrm>
          <a:off x="0" y="1945134"/>
          <a:ext cx="4937918" cy="972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latin typeface="Century"/>
            </a:rPr>
            <a:t>Safeguarding strategies</a:t>
          </a:r>
          <a:endParaRPr lang="en-US" sz="3200" kern="1200" dirty="0">
            <a:latin typeface="Century"/>
          </a:endParaRPr>
        </a:p>
      </dsp:txBody>
      <dsp:txXfrm>
        <a:off x="0" y="1945134"/>
        <a:ext cx="4937918" cy="972567"/>
      </dsp:txXfrm>
    </dsp:sp>
    <dsp:sp modelId="{49E03EC8-2B25-4F06-ACE3-A644DBF43849}">
      <dsp:nvSpPr>
        <dsp:cNvPr id="0" name=""/>
        <dsp:cNvSpPr/>
      </dsp:nvSpPr>
      <dsp:spPr>
        <a:xfrm>
          <a:off x="0" y="2917701"/>
          <a:ext cx="4937918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2B04E-2CA7-4A14-86F3-A2A6317BE1C1}">
      <dsp:nvSpPr>
        <dsp:cNvPr id="0" name=""/>
        <dsp:cNvSpPr/>
      </dsp:nvSpPr>
      <dsp:spPr>
        <a:xfrm>
          <a:off x="0" y="2917701"/>
          <a:ext cx="4937918" cy="972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latin typeface="Century"/>
            </a:rPr>
            <a:t>Staying up-to-date</a:t>
          </a:r>
          <a:endParaRPr lang="en-US" sz="3200" kern="1200" dirty="0">
            <a:latin typeface="Century"/>
          </a:endParaRPr>
        </a:p>
      </dsp:txBody>
      <dsp:txXfrm>
        <a:off x="0" y="2917701"/>
        <a:ext cx="4937918" cy="9725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AF277-2E6B-49C5-A5EB-4FB7DA3A8AB9}">
      <dsp:nvSpPr>
        <dsp:cNvPr id="0" name=""/>
        <dsp:cNvSpPr/>
      </dsp:nvSpPr>
      <dsp:spPr>
        <a:xfrm>
          <a:off x="71842" y="1625643"/>
          <a:ext cx="656264" cy="656264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43633-3DBF-4E34-B244-CA4E44EB94A7}">
      <dsp:nvSpPr>
        <dsp:cNvPr id="0" name=""/>
        <dsp:cNvSpPr/>
      </dsp:nvSpPr>
      <dsp:spPr>
        <a:xfrm>
          <a:off x="209658" y="1763458"/>
          <a:ext cx="380633" cy="3806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B3C7AAB-EFAD-4C72-ACD1-1B2C5ED25E83}">
      <dsp:nvSpPr>
        <dsp:cNvPr id="0" name=""/>
        <dsp:cNvSpPr/>
      </dsp:nvSpPr>
      <dsp:spPr>
        <a:xfrm>
          <a:off x="868735" y="1625643"/>
          <a:ext cx="1546909" cy="65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Century"/>
            </a:rPr>
            <a:t>Stay informed, stay secure</a:t>
          </a:r>
          <a:endParaRPr lang="en-US" sz="1400" kern="1200">
            <a:latin typeface="Century"/>
          </a:endParaRPr>
        </a:p>
      </dsp:txBody>
      <dsp:txXfrm>
        <a:off x="868735" y="1625643"/>
        <a:ext cx="1546909" cy="656264"/>
      </dsp:txXfrm>
    </dsp:sp>
    <dsp:sp modelId="{F11BC13F-CD83-4A21-9B6E-CCD454CF0DD8}">
      <dsp:nvSpPr>
        <dsp:cNvPr id="0" name=""/>
        <dsp:cNvSpPr/>
      </dsp:nvSpPr>
      <dsp:spPr>
        <a:xfrm>
          <a:off x="2685181" y="1625643"/>
          <a:ext cx="656264" cy="656264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BC5B1-D359-4F73-B36A-D6AC261CBFF1}">
      <dsp:nvSpPr>
        <dsp:cNvPr id="0" name=""/>
        <dsp:cNvSpPr/>
      </dsp:nvSpPr>
      <dsp:spPr>
        <a:xfrm>
          <a:off x="2822997" y="1763458"/>
          <a:ext cx="380633" cy="3806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A01978-7889-4964-8795-2F2DE71A8ED5}">
      <dsp:nvSpPr>
        <dsp:cNvPr id="0" name=""/>
        <dsp:cNvSpPr/>
      </dsp:nvSpPr>
      <dsp:spPr>
        <a:xfrm>
          <a:off x="3482074" y="1625643"/>
          <a:ext cx="1546909" cy="65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Century"/>
            </a:rPr>
            <a:t>Security is everyone's responsibility</a:t>
          </a:r>
          <a:endParaRPr lang="en-US" sz="1400" kern="1200">
            <a:latin typeface="Century"/>
          </a:endParaRPr>
        </a:p>
      </dsp:txBody>
      <dsp:txXfrm>
        <a:off x="3482074" y="1625643"/>
        <a:ext cx="1546909" cy="656264"/>
      </dsp:txXfrm>
    </dsp:sp>
    <dsp:sp modelId="{309F243F-A1F8-4641-A769-88AB95744740}">
      <dsp:nvSpPr>
        <dsp:cNvPr id="0" name=""/>
        <dsp:cNvSpPr/>
      </dsp:nvSpPr>
      <dsp:spPr>
        <a:xfrm>
          <a:off x="71842" y="3216665"/>
          <a:ext cx="656264" cy="656264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90441-5F49-4517-876A-94BD21A7EF5B}">
      <dsp:nvSpPr>
        <dsp:cNvPr id="0" name=""/>
        <dsp:cNvSpPr/>
      </dsp:nvSpPr>
      <dsp:spPr>
        <a:xfrm>
          <a:off x="209658" y="3354480"/>
          <a:ext cx="380633" cy="3806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5835F6D-DE59-4B1D-851E-449F862D1A1D}">
      <dsp:nvSpPr>
        <dsp:cNvPr id="0" name=""/>
        <dsp:cNvSpPr/>
      </dsp:nvSpPr>
      <dsp:spPr>
        <a:xfrm>
          <a:off x="868735" y="3216665"/>
          <a:ext cx="1546909" cy="65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Century"/>
            </a:rPr>
            <a:t>Trust begins with privacy</a:t>
          </a:r>
          <a:endParaRPr lang="en-US" sz="1400" kern="1200">
            <a:latin typeface="Century"/>
          </a:endParaRPr>
        </a:p>
      </dsp:txBody>
      <dsp:txXfrm>
        <a:off x="868735" y="3216665"/>
        <a:ext cx="1546909" cy="656264"/>
      </dsp:txXfrm>
    </dsp:sp>
    <dsp:sp modelId="{B07B97E8-5737-49FD-93DE-B2EDAF2CFC3E}">
      <dsp:nvSpPr>
        <dsp:cNvPr id="0" name=""/>
        <dsp:cNvSpPr/>
      </dsp:nvSpPr>
      <dsp:spPr>
        <a:xfrm>
          <a:off x="2685181" y="3216665"/>
          <a:ext cx="656264" cy="656264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1865CC-170F-4196-B633-F399F2B65F67}">
      <dsp:nvSpPr>
        <dsp:cNvPr id="0" name=""/>
        <dsp:cNvSpPr/>
      </dsp:nvSpPr>
      <dsp:spPr>
        <a:xfrm>
          <a:off x="2822997" y="3354480"/>
          <a:ext cx="380633" cy="3806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8E54B86-115D-485E-A190-8E056D41112C}">
      <dsp:nvSpPr>
        <dsp:cNvPr id="0" name=""/>
        <dsp:cNvSpPr/>
      </dsp:nvSpPr>
      <dsp:spPr>
        <a:xfrm>
          <a:off x="3482074" y="3216665"/>
          <a:ext cx="1546909" cy="65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Century"/>
            </a:rPr>
            <a:t>Prevention beats regret</a:t>
          </a:r>
          <a:endParaRPr lang="en-US" sz="1400" kern="1200">
            <a:latin typeface="Century"/>
          </a:endParaRPr>
        </a:p>
      </dsp:txBody>
      <dsp:txXfrm>
        <a:off x="3482074" y="3216665"/>
        <a:ext cx="1546909" cy="6562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8366211-CA91-74A7-671F-52BDA2B9DE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15" b="15415"/>
          <a:stretch/>
        </p:blipFill>
        <p:spPr>
          <a:xfrm>
            <a:off x="20" y="-295276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83929"/>
            <a:ext cx="9144000" cy="183989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latin typeface="Century"/>
                <a:ea typeface="+mj-lt"/>
                <a:cs typeface="+mj-lt"/>
              </a:rPr>
              <a:t>Secure Your Digital Life: </a:t>
            </a:r>
            <a:r>
              <a:rPr lang="en-GB" dirty="0">
                <a:solidFill>
                  <a:srgbClr val="FFFFFF"/>
                </a:solidFill>
                <a:ea typeface="+mj-lt"/>
                <a:cs typeface="+mj-lt"/>
              </a:rPr>
              <a:t>Online Privacy Strategies</a:t>
            </a:r>
            <a:endParaRPr lang="en-US" dirty="0">
              <a:solidFill>
                <a:srgbClr val="FFFFFF"/>
              </a:solidFill>
              <a:latin typeface="Century"/>
              <a:ea typeface="+mj-lt"/>
              <a:cs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85EB765-A2A7-545F-2E26-06C3536506F1}"/>
              </a:ext>
            </a:extLst>
          </p:cNvPr>
          <p:cNvSpPr txBox="1">
            <a:spLocks/>
          </p:cNvSpPr>
          <p:nvPr/>
        </p:nvSpPr>
        <p:spPr>
          <a:xfrm>
            <a:off x="490282" y="2949533"/>
            <a:ext cx="11601566" cy="164022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800" b="1" dirty="0">
                <a:ea typeface="+mn-lt"/>
                <a:cs typeface="+mn-lt"/>
              </a:rPr>
              <a:t>Course Title: </a:t>
            </a:r>
            <a:r>
              <a:rPr lang="en-US" sz="2800" dirty="0">
                <a:ea typeface="+mn-lt"/>
                <a:cs typeface="+mn-lt"/>
              </a:rPr>
              <a:t>Technical Writing and Presentation Skill Development (Sessional)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800" b="1" dirty="0">
                <a:cs typeface="Calibri"/>
              </a:rPr>
              <a:t>Course Code: </a:t>
            </a:r>
            <a:r>
              <a:rPr lang="en-US" sz="2800" dirty="0">
                <a:cs typeface="Calibri"/>
              </a:rPr>
              <a:t>CSE 408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B9ABD05F-3C5B-103A-E65B-52107AFEA8FC}"/>
              </a:ext>
            </a:extLst>
          </p:cNvPr>
          <p:cNvSpPr txBox="1"/>
          <p:nvPr/>
        </p:nvSpPr>
        <p:spPr>
          <a:xfrm>
            <a:off x="1094469" y="4772024"/>
            <a:ext cx="10309149" cy="1028701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0"/>
              </a:spcBef>
              <a:spcAft>
                <a:spcPts val="200"/>
              </a:spcAft>
            </a:pPr>
            <a:r>
              <a:rPr lang="en-US" sz="2400" dirty="0">
                <a:latin typeface="Twentieth Century"/>
              </a:rPr>
              <a:t>Presented by:</a:t>
            </a:r>
            <a:endParaRPr lang="en-US" sz="2400" kern="1200" dirty="0">
              <a:latin typeface="Twentieth Century"/>
              <a:cs typeface="Calibri"/>
            </a:endParaRPr>
          </a:p>
          <a:p>
            <a:pPr>
              <a:spcBef>
                <a:spcPts val="1000"/>
              </a:spcBef>
              <a:spcAft>
                <a:spcPts val="200"/>
              </a:spcAft>
            </a:pPr>
            <a:r>
              <a:rPr lang="en-US" dirty="0">
                <a:latin typeface="Twentieth Century"/>
              </a:rPr>
              <a:t> Ahla Mong Marma(1902038)                                                                  Md. Mehedi Hasan</a:t>
            </a:r>
            <a:r>
              <a:rPr lang="en-US" kern="1200" dirty="0">
                <a:latin typeface="Twentieth Century"/>
              </a:rPr>
              <a:t> (1902044)</a:t>
            </a:r>
          </a:p>
          <a:p>
            <a:pPr>
              <a:spcBef>
                <a:spcPts val="1000"/>
              </a:spcBef>
              <a:spcAft>
                <a:spcPts val="200"/>
              </a:spcAft>
            </a:pPr>
            <a:r>
              <a:rPr lang="en-US" dirty="0">
                <a:latin typeface="Twentieth Century"/>
                <a:cs typeface="Calibri"/>
              </a:rPr>
              <a:t> Abubakar </a:t>
            </a:r>
            <a:r>
              <a:rPr lang="en-US" dirty="0" err="1">
                <a:latin typeface="Twentieth Century"/>
                <a:cs typeface="Calibri"/>
              </a:rPr>
              <a:t>Saidu</a:t>
            </a:r>
            <a:r>
              <a:rPr lang="en-US" dirty="0">
                <a:latin typeface="Twentieth Century"/>
                <a:cs typeface="Calibri"/>
              </a:rPr>
              <a:t>(1902077)                                                                        Md. </a:t>
            </a:r>
            <a:r>
              <a:rPr lang="en-US" dirty="0" err="1">
                <a:latin typeface="Twentieth Century"/>
                <a:cs typeface="Calibri"/>
              </a:rPr>
              <a:t>Moshiur</a:t>
            </a:r>
            <a:r>
              <a:rPr lang="en-US" dirty="0">
                <a:latin typeface="Twentieth Century"/>
                <a:cs typeface="Calibri"/>
              </a:rPr>
              <a:t> Rahman(1902060)</a:t>
            </a:r>
            <a:endParaRPr lang="en-US" kern="1200" dirty="0">
              <a:latin typeface="Twentieth Century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endParaRPr lang="en-US" kern="1200" dirty="0">
              <a:latin typeface="+mn-lt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endParaRPr lang="en-US" kern="1200" dirty="0"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3D3AEB-8AA3-481D-9F6F-B80FE58DD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D80B300-5597-287A-22B5-027B9C0B2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492" y="1899993"/>
            <a:ext cx="6584526" cy="32540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D9FE98-387B-4EC6-A44D-C6F923034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FB420D-223A-4357-AA4A-003C6C2A7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9B6719-4A3A-4DEC-A190-6611A41B4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C65BFA3-0719-427B-8870-26748E61E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BB203FB-4E3E-4392-BC79-3EA2FEE31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7C2D5BB-49AB-47DE-BA4F-97FAA5437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205D069A-295F-435F-8B39-14D44D986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500000">
            <a:off x="99103" y="203612"/>
            <a:ext cx="6233807" cy="6233807"/>
          </a:xfrm>
          <a:prstGeom prst="ellipse">
            <a:avLst/>
          </a:prstGeom>
          <a:noFill/>
          <a:ln w="31750">
            <a:gradFill>
              <a:gsLst>
                <a:gs pos="0">
                  <a:schemeClr val="tx2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lumMod val="50000"/>
                    <a:alpha val="2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925E00-1519-483D-BEDE-3DB84074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6A47AA-3999-4EE6-BC5C-502DAE57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61D1278-3E86-430E-AC17-ECC407520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A6D283-6CA9-43BF-B874-D4398E7BB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0A4FFB-2DB0-4461-87AD-20DBE6BCE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8731F8-C740-4802-8967-656BE04E9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C26F14B-F98B-4B7D-AF0B-24D840F67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745027-6B11-4363-8A2E-CB8EB38E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55DA09-A260-44A9-B1D9-FAC678AD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0D6225A-20C6-43EE-9E11-2D9FC1192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11E7EE-ABBB-40C5-AD9F-7228BA656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AA5D5FF-9E03-4A84-8627-0E744F5F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F6B3D-04F3-03BD-A747-CE8F69041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444" y="2074832"/>
            <a:ext cx="5953051" cy="365280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Using virtual private networks (VPNs) to protect your internet connection</a:t>
            </a:r>
            <a:endParaRPr lang="en-GB" sz="2400" b="1" dirty="0">
              <a:solidFill>
                <a:schemeClr val="bg1"/>
              </a:solidFill>
              <a:latin typeface="Century"/>
              <a:cs typeface="Calibri"/>
            </a:endParaRPr>
          </a:p>
          <a:p>
            <a:pPr marL="0" indent="0">
              <a:buNone/>
            </a:pPr>
            <a:endParaRPr lang="en-GB" sz="1800" b="1" dirty="0">
              <a:solidFill>
                <a:schemeClr val="bg1"/>
              </a:solidFill>
              <a:latin typeface="Century"/>
              <a:ea typeface="+mn-lt"/>
              <a:cs typeface="+mn-lt"/>
            </a:endParaRPr>
          </a:p>
          <a:p>
            <a:r>
              <a:rPr lang="en-GB" sz="1800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 VPN and its working</a:t>
            </a:r>
            <a:endParaRPr lang="en-GB" sz="1800" dirty="0">
              <a:solidFill>
                <a:schemeClr val="bg1"/>
              </a:solidFill>
              <a:latin typeface="Century"/>
            </a:endParaRPr>
          </a:p>
          <a:p>
            <a:endParaRPr lang="en-GB" sz="1800" dirty="0">
              <a:solidFill>
                <a:schemeClr val="bg1"/>
              </a:solidFill>
              <a:latin typeface="Century"/>
              <a:ea typeface="+mn-lt"/>
              <a:cs typeface="+mn-lt"/>
            </a:endParaRPr>
          </a:p>
          <a:p>
            <a:r>
              <a:rPr lang="en-GB" sz="1800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Benefits of using a VPN</a:t>
            </a:r>
            <a:endParaRPr lang="en-GB" sz="1800" dirty="0">
              <a:solidFill>
                <a:schemeClr val="bg1"/>
              </a:solidFill>
              <a:latin typeface="Century"/>
              <a:cs typeface="Calibri"/>
            </a:endParaRPr>
          </a:p>
          <a:p>
            <a:endParaRPr lang="en-GB" sz="1800" dirty="0">
              <a:solidFill>
                <a:schemeClr val="bg1"/>
              </a:solidFill>
              <a:latin typeface="Century"/>
              <a:ea typeface="+mn-lt"/>
              <a:cs typeface="+mn-lt"/>
            </a:endParaRPr>
          </a:p>
          <a:p>
            <a:r>
              <a:rPr lang="en-GB" sz="1800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Types of VPNs and how to choose one</a:t>
            </a:r>
            <a:endParaRPr lang="en-GB" sz="1800" dirty="0">
              <a:solidFill>
                <a:schemeClr val="bg1"/>
              </a:solidFill>
              <a:latin typeface="Century"/>
            </a:endParaRPr>
          </a:p>
          <a:p>
            <a:endParaRPr lang="en-GB" sz="1800" dirty="0">
              <a:solidFill>
                <a:schemeClr val="bg1"/>
              </a:solidFill>
              <a:latin typeface="Century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5E38B-3DF5-975A-0056-A80A67F3F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dirty="0" smtClean="0">
                <a:solidFill>
                  <a:schemeClr val="bg1"/>
                </a:solidFill>
              </a:rPr>
              <a:t>10</a:t>
            </a:fld>
            <a:endParaRPr lang="en-GB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6" name="Graphic 4" descr="Atom with solid fill">
            <a:extLst>
              <a:ext uri="{FF2B5EF4-FFF2-40B4-BE49-F238E27FC236}">
                <a16:creationId xmlns:a16="http://schemas.microsoft.com/office/drawing/2014/main" id="{CB0B8423-12F0-833F-1FB8-897FEE37B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951969" y="3285792"/>
            <a:ext cx="474784" cy="482601"/>
          </a:xfrm>
          <a:prstGeom prst="rect">
            <a:avLst/>
          </a:prstGeom>
        </p:spPr>
      </p:pic>
      <p:pic>
        <p:nvPicPr>
          <p:cNvPr id="11" name="Graphic 10" descr="Atom with solid fill">
            <a:extLst>
              <a:ext uri="{FF2B5EF4-FFF2-40B4-BE49-F238E27FC236}">
                <a16:creationId xmlns:a16="http://schemas.microsoft.com/office/drawing/2014/main" id="{F0EF98EF-412D-F2C2-EEF5-C9EECAFF6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951969" y="4021206"/>
            <a:ext cx="474784" cy="482601"/>
          </a:xfrm>
          <a:prstGeom prst="rect">
            <a:avLst/>
          </a:prstGeom>
        </p:spPr>
      </p:pic>
      <p:pic>
        <p:nvPicPr>
          <p:cNvPr id="19" name="Graphic 4" descr="Atom with solid fill">
            <a:extLst>
              <a:ext uri="{FF2B5EF4-FFF2-40B4-BE49-F238E27FC236}">
                <a16:creationId xmlns:a16="http://schemas.microsoft.com/office/drawing/2014/main" id="{876A2642-FDCE-B7EC-0085-C612BACE1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951968" y="4780324"/>
            <a:ext cx="474784" cy="48260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5B17861-8F36-56D4-5AB8-405F5A08A609}"/>
              </a:ext>
            </a:extLst>
          </p:cNvPr>
          <p:cNvSpPr txBox="1">
            <a:spLocks/>
          </p:cNvSpPr>
          <p:nvPr/>
        </p:nvSpPr>
        <p:spPr>
          <a:xfrm>
            <a:off x="989460" y="594507"/>
            <a:ext cx="4801737" cy="126153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>
                <a:solidFill>
                  <a:schemeClr val="bg1"/>
                </a:solidFill>
                <a:latin typeface="Century"/>
                <a:cs typeface="Calibri Light"/>
              </a:rPr>
              <a:t>Strategies</a:t>
            </a:r>
            <a:endParaRPr lang="en-GB" sz="4800" dirty="0">
              <a:solidFill>
                <a:schemeClr val="bg1"/>
              </a:solidFill>
              <a:latin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1157095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3D3AEB-8AA3-481D-9F6F-B80FE58DD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FF8A07-4BD5-70D4-5A90-383F41F4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458" y="1880219"/>
            <a:ext cx="6568616" cy="36947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D9FE98-387B-4EC6-A44D-C6F923034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FB420D-223A-4357-AA4A-003C6C2A7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9B6719-4A3A-4DEC-A190-6611A41B4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C65BFA3-0719-427B-8870-26748E61E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BB203FB-4E3E-4392-BC79-3EA2FEE31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7C2D5BB-49AB-47DE-BA4F-97FAA5437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205D069A-295F-435F-8B39-14D44D986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500000">
            <a:off x="99103" y="203612"/>
            <a:ext cx="6233807" cy="6233807"/>
          </a:xfrm>
          <a:prstGeom prst="ellipse">
            <a:avLst/>
          </a:prstGeom>
          <a:noFill/>
          <a:ln w="31750">
            <a:gradFill>
              <a:gsLst>
                <a:gs pos="0">
                  <a:schemeClr val="tx2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lumMod val="50000"/>
                    <a:alpha val="2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925E00-1519-483D-BEDE-3DB84074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6A47AA-3999-4EE6-BC5C-502DAE57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61D1278-3E86-430E-AC17-ECC407520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A6D283-6CA9-43BF-B874-D4398E7BB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0A4FFB-2DB0-4461-87AD-20DBE6BCE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8731F8-C740-4802-8967-656BE04E9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C26F14B-F98B-4B7D-AF0B-24D840F67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745027-6B11-4363-8A2E-CB8EB38E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55DA09-A260-44A9-B1D9-FAC678AD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0D6225A-20C6-43EE-9E11-2D9FC1192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11E7EE-ABBB-40C5-AD9F-7228BA656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AA5D5FF-9E03-4A84-8627-0E744F5F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B61ED-46A2-282E-4E9D-4336A8702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3209" y="2234454"/>
            <a:ext cx="6617358" cy="3584423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Century"/>
                <a:cs typeface="Calibri"/>
              </a:rPr>
              <a:t>Safe</a:t>
            </a:r>
            <a:r>
              <a:rPr lang="en-GB" sz="2400" b="1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 browsing practices and the use of secure websites</a:t>
            </a:r>
            <a:endParaRPr lang="en-US" sz="2400" b="1" dirty="0">
              <a:solidFill>
                <a:schemeClr val="bg1"/>
              </a:solidFill>
              <a:latin typeface="Century"/>
              <a:cs typeface="Calibri"/>
            </a:endParaRPr>
          </a:p>
          <a:p>
            <a:endParaRPr lang="en-GB" sz="2400" dirty="0">
              <a:solidFill>
                <a:schemeClr val="bg1"/>
              </a:solidFill>
              <a:latin typeface="Century"/>
              <a:cs typeface="Calibri"/>
            </a:endParaRPr>
          </a:p>
          <a:p>
            <a:r>
              <a:rPr lang="en-GB" sz="1800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Importance of safe browsing practices</a:t>
            </a:r>
            <a:endParaRPr lang="en-GB" sz="1800" dirty="0">
              <a:solidFill>
                <a:schemeClr val="bg1"/>
              </a:solidFill>
              <a:latin typeface="Century"/>
              <a:cs typeface="Calibri"/>
            </a:endParaRPr>
          </a:p>
          <a:p>
            <a:endParaRPr lang="en-GB" sz="1800" dirty="0">
              <a:solidFill>
                <a:schemeClr val="bg1"/>
              </a:solidFill>
              <a:latin typeface="Century"/>
              <a:ea typeface="+mn-lt"/>
              <a:cs typeface="+mn-lt"/>
            </a:endParaRPr>
          </a:p>
          <a:p>
            <a:r>
              <a:rPr lang="en-GB" sz="1800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Tips for safe browsing</a:t>
            </a:r>
            <a:endParaRPr lang="en-GB" sz="1800" dirty="0">
              <a:solidFill>
                <a:schemeClr val="bg1"/>
              </a:solidFill>
              <a:latin typeface="Century"/>
              <a:cs typeface="Calibri" panose="020F0502020204030204"/>
            </a:endParaRPr>
          </a:p>
          <a:p>
            <a:endParaRPr lang="en-GB" sz="1800" dirty="0">
              <a:solidFill>
                <a:schemeClr val="bg1"/>
              </a:solidFill>
              <a:latin typeface="Century"/>
              <a:ea typeface="+mn-lt"/>
              <a:cs typeface="+mn-lt"/>
            </a:endParaRPr>
          </a:p>
          <a:p>
            <a:r>
              <a:rPr lang="en-GB" sz="1600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HTTPS and SSL certificates</a:t>
            </a:r>
            <a:endParaRPr lang="en-GB" sz="1600" dirty="0">
              <a:solidFill>
                <a:schemeClr val="bg1"/>
              </a:solidFill>
              <a:latin typeface="Century"/>
              <a:cs typeface="Calibri"/>
            </a:endParaRPr>
          </a:p>
          <a:p>
            <a:endParaRPr lang="en-GB" sz="4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Graphic 4" descr="Atom with solid fill">
            <a:extLst>
              <a:ext uri="{FF2B5EF4-FFF2-40B4-BE49-F238E27FC236}">
                <a16:creationId xmlns:a16="http://schemas.microsoft.com/office/drawing/2014/main" id="{2500C3AD-6F0C-5216-CA7C-516504CC2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938678" y="3321025"/>
            <a:ext cx="474784" cy="482601"/>
          </a:xfrm>
          <a:prstGeom prst="rect">
            <a:avLst/>
          </a:prstGeom>
        </p:spPr>
      </p:pic>
      <p:pic>
        <p:nvPicPr>
          <p:cNvPr id="5" name="Graphic 4" descr="Atom with solid fill">
            <a:extLst>
              <a:ext uri="{FF2B5EF4-FFF2-40B4-BE49-F238E27FC236}">
                <a16:creationId xmlns:a16="http://schemas.microsoft.com/office/drawing/2014/main" id="{E148664C-2EF0-5A44-10A3-D6FC30F9E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938678" y="4064767"/>
            <a:ext cx="474784" cy="482601"/>
          </a:xfrm>
          <a:prstGeom prst="rect">
            <a:avLst/>
          </a:prstGeom>
        </p:spPr>
      </p:pic>
      <p:pic>
        <p:nvPicPr>
          <p:cNvPr id="6" name="Graphic 4" descr="Atom with solid fill">
            <a:extLst>
              <a:ext uri="{FF2B5EF4-FFF2-40B4-BE49-F238E27FC236}">
                <a16:creationId xmlns:a16="http://schemas.microsoft.com/office/drawing/2014/main" id="{7907CF79-551C-1AC8-CBA7-841579160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938677" y="4811393"/>
            <a:ext cx="474784" cy="48260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4A29267-C5D2-0ADA-1037-3C12C7BCF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dirty="0" smtClean="0">
                <a:solidFill>
                  <a:schemeClr val="bg1"/>
                </a:solidFill>
              </a:rPr>
              <a:t>11</a:t>
            </a:fld>
            <a:endParaRPr lang="en-GB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74A08A9-454B-92AE-0AD9-23BEBF8364F5}"/>
              </a:ext>
            </a:extLst>
          </p:cNvPr>
          <p:cNvSpPr txBox="1">
            <a:spLocks/>
          </p:cNvSpPr>
          <p:nvPr/>
        </p:nvSpPr>
        <p:spPr>
          <a:xfrm>
            <a:off x="989460" y="594507"/>
            <a:ext cx="4801737" cy="126153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>
                <a:solidFill>
                  <a:schemeClr val="bg1"/>
                </a:solidFill>
                <a:latin typeface="Century"/>
                <a:cs typeface="Calibri Light"/>
              </a:rPr>
              <a:t>Strategies</a:t>
            </a:r>
            <a:endParaRPr lang="en-GB" sz="4800" dirty="0">
              <a:solidFill>
                <a:schemeClr val="bg1"/>
              </a:solidFill>
              <a:latin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3498536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3D3AEB-8AA3-481D-9F6F-B80FE58DD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4880C59-B98A-759A-A471-7DA59F468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366" y="1475503"/>
            <a:ext cx="6551600" cy="41706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D9FE98-387B-4EC6-A44D-C6F923034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FB420D-223A-4357-AA4A-003C6C2A7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9B6719-4A3A-4DEC-A190-6611A41B4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C65BFA3-0719-427B-8870-26748E61E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BB203FB-4E3E-4392-BC79-3EA2FEE31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7C2D5BB-49AB-47DE-BA4F-97FAA5437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205D069A-295F-435F-8B39-14D44D986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500000">
            <a:off x="99103" y="203612"/>
            <a:ext cx="6233807" cy="6233807"/>
          </a:xfrm>
          <a:prstGeom prst="ellipse">
            <a:avLst/>
          </a:prstGeom>
          <a:noFill/>
          <a:ln w="31750">
            <a:gradFill>
              <a:gsLst>
                <a:gs pos="0">
                  <a:schemeClr val="tx2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lumMod val="50000"/>
                    <a:alpha val="2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925E00-1519-483D-BEDE-3DB84074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6A47AA-3999-4EE6-BC5C-502DAE57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61D1278-3E86-430E-AC17-ECC407520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A6D283-6CA9-43BF-B874-D4398E7BB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0A4FFB-2DB0-4461-87AD-20DBE6BCE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8731F8-C740-4802-8967-656BE04E9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C26F14B-F98B-4B7D-AF0B-24D840F67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745027-6B11-4363-8A2E-CB8EB38E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55DA09-A260-44A9-B1D9-FAC678AD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0D6225A-20C6-43EE-9E11-2D9FC1192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11E7EE-ABBB-40C5-AD9F-7228BA656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AA5D5FF-9E03-4A84-8627-0E744F5F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E0B56-BE76-E275-C6B5-9AC9D123F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5136" y="2269369"/>
            <a:ext cx="6089820" cy="365280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Century"/>
                <a:cs typeface="Calibri"/>
              </a:rPr>
              <a:t>Avoiding</a:t>
            </a:r>
            <a:r>
              <a:rPr lang="en-GB" sz="2400" b="1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 phishing scams and other social engineering attacks</a:t>
            </a:r>
            <a:endParaRPr lang="en-GB" sz="2400" b="1" dirty="0">
              <a:solidFill>
                <a:schemeClr val="bg1"/>
              </a:solidFill>
              <a:latin typeface="Century"/>
              <a:cs typeface="Calibri"/>
            </a:endParaRPr>
          </a:p>
          <a:p>
            <a:pPr marL="0" indent="0">
              <a:buNone/>
            </a:pPr>
            <a:endParaRPr lang="en-GB" sz="1800" b="1" dirty="0">
              <a:solidFill>
                <a:schemeClr val="bg1"/>
              </a:solidFill>
              <a:latin typeface="Century"/>
              <a:ea typeface="+mn-lt"/>
              <a:cs typeface="+mn-lt"/>
            </a:endParaRPr>
          </a:p>
          <a:p>
            <a:r>
              <a:rPr lang="en-US" sz="1800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What is phishing and how it works</a:t>
            </a:r>
            <a:endParaRPr lang="en-US" sz="1800" dirty="0">
              <a:solidFill>
                <a:schemeClr val="bg1"/>
              </a:solidFill>
              <a:latin typeface="Century"/>
              <a:cs typeface="Calibri" panose="020F0502020204030204"/>
            </a:endParaRPr>
          </a:p>
          <a:p>
            <a:endParaRPr lang="en-US" sz="1800" dirty="0">
              <a:solidFill>
                <a:schemeClr val="bg1"/>
              </a:solidFill>
              <a:latin typeface="Century"/>
              <a:ea typeface="+mn-lt"/>
              <a:cs typeface="+mn-lt"/>
            </a:endParaRPr>
          </a:p>
          <a:p>
            <a:r>
              <a:rPr lang="en-US" sz="1800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How to identify phishing scams</a:t>
            </a:r>
            <a:endParaRPr lang="en-US" sz="1800" dirty="0">
              <a:solidFill>
                <a:schemeClr val="bg1"/>
              </a:solidFill>
              <a:latin typeface="Century"/>
            </a:endParaRPr>
          </a:p>
          <a:p>
            <a:endParaRPr lang="en-US" sz="1800" dirty="0">
              <a:solidFill>
                <a:schemeClr val="bg1"/>
              </a:solidFill>
              <a:latin typeface="Century"/>
              <a:ea typeface="+mn-lt"/>
              <a:cs typeface="+mn-lt"/>
            </a:endParaRPr>
          </a:p>
          <a:p>
            <a:r>
              <a:rPr lang="en-US" sz="1800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Tips for avoiding social engineering attacks</a:t>
            </a:r>
            <a:endParaRPr lang="en-US" sz="1800" dirty="0">
              <a:solidFill>
                <a:schemeClr val="bg1"/>
              </a:solidFill>
              <a:latin typeface="Century"/>
            </a:endParaRPr>
          </a:p>
          <a:p>
            <a:br>
              <a:rPr lang="en-US" sz="1800" dirty="0"/>
            </a:br>
            <a:endParaRPr lang="en-US" sz="1800">
              <a:solidFill>
                <a:schemeClr val="bg1"/>
              </a:solidFill>
              <a:cs typeface="Calibri"/>
            </a:endParaRPr>
          </a:p>
          <a:p>
            <a:endParaRPr lang="en-GB" sz="1800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6497B-9BD8-E07C-1E98-FE6A58147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dirty="0" smtClean="0">
                <a:solidFill>
                  <a:schemeClr val="bg1"/>
                </a:solidFill>
              </a:rPr>
              <a:t>12</a:t>
            </a:fld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Graphic 4" descr="Atom with solid fill">
            <a:extLst>
              <a:ext uri="{FF2B5EF4-FFF2-40B4-BE49-F238E27FC236}">
                <a16:creationId xmlns:a16="http://schemas.microsoft.com/office/drawing/2014/main" id="{00E6F49F-AF5C-564F-639B-7E2DA6456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879135" y="3188268"/>
            <a:ext cx="474784" cy="482601"/>
          </a:xfrm>
          <a:prstGeom prst="rect">
            <a:avLst/>
          </a:prstGeom>
        </p:spPr>
      </p:pic>
      <p:pic>
        <p:nvPicPr>
          <p:cNvPr id="11" name="Graphic 10" descr="Atom with solid fill">
            <a:extLst>
              <a:ext uri="{FF2B5EF4-FFF2-40B4-BE49-F238E27FC236}">
                <a16:creationId xmlns:a16="http://schemas.microsoft.com/office/drawing/2014/main" id="{DF1AFEE8-FD7C-FEFF-F135-873E58B32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879135" y="3914716"/>
            <a:ext cx="474784" cy="482601"/>
          </a:xfrm>
          <a:prstGeom prst="rect">
            <a:avLst/>
          </a:prstGeom>
        </p:spPr>
      </p:pic>
      <p:pic>
        <p:nvPicPr>
          <p:cNvPr id="19" name="Graphic 4" descr="Atom with solid fill">
            <a:extLst>
              <a:ext uri="{FF2B5EF4-FFF2-40B4-BE49-F238E27FC236}">
                <a16:creationId xmlns:a16="http://schemas.microsoft.com/office/drawing/2014/main" id="{BE75C1A9-9B9B-06CE-AC64-98D540295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879134" y="4648214"/>
            <a:ext cx="474784" cy="48260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0EADC87-535D-A35A-F883-3A32FF00656B}"/>
              </a:ext>
            </a:extLst>
          </p:cNvPr>
          <p:cNvSpPr txBox="1">
            <a:spLocks/>
          </p:cNvSpPr>
          <p:nvPr/>
        </p:nvSpPr>
        <p:spPr>
          <a:xfrm>
            <a:off x="989460" y="594507"/>
            <a:ext cx="4801737" cy="126153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>
                <a:solidFill>
                  <a:schemeClr val="bg1"/>
                </a:solidFill>
                <a:latin typeface="Century"/>
                <a:cs typeface="Calibri Light"/>
              </a:rPr>
              <a:t>Strategies</a:t>
            </a:r>
            <a:endParaRPr lang="en-GB" sz="4800" dirty="0">
              <a:solidFill>
                <a:schemeClr val="bg1"/>
              </a:solidFill>
              <a:latin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1262764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3D3AEB-8AA3-481D-9F6F-B80FE58DD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9A63F782-14E5-D359-148E-939075B33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504" y="1553915"/>
            <a:ext cx="6306064" cy="42126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D9FE98-387B-4EC6-A44D-C6F923034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FB420D-223A-4357-AA4A-003C6C2A7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9B6719-4A3A-4DEC-A190-6611A41B4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C65BFA3-0719-427B-8870-26748E61E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BB203FB-4E3E-4392-BC79-3EA2FEE31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7C2D5BB-49AB-47DE-BA4F-97FAA5437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205D069A-295F-435F-8B39-14D44D986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500000">
            <a:off x="99103" y="203612"/>
            <a:ext cx="6233807" cy="6233807"/>
          </a:xfrm>
          <a:prstGeom prst="ellipse">
            <a:avLst/>
          </a:prstGeom>
          <a:noFill/>
          <a:ln w="31750">
            <a:gradFill>
              <a:gsLst>
                <a:gs pos="0">
                  <a:schemeClr val="tx2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lumMod val="50000"/>
                    <a:alpha val="2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925E00-1519-483D-BEDE-3DB84074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6A47AA-3999-4EE6-BC5C-502DAE57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61D1278-3E86-430E-AC17-ECC407520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A6D283-6CA9-43BF-B874-D4398E7BB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0A4FFB-2DB0-4461-87AD-20DBE6BCE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8731F8-C740-4802-8967-656BE04E9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C26F14B-F98B-4B7D-AF0B-24D840F67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745027-6B11-4363-8A2E-CB8EB38E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55DA09-A260-44A9-B1D9-FAC678AD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0D6225A-20C6-43EE-9E11-2D9FC1192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11E7EE-ABBB-40C5-AD9F-7228BA656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AA5D5FF-9E03-4A84-8627-0E744F5F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24AFE-5CA3-3DD8-AAFD-E5A47BAB4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3279" y="2208991"/>
            <a:ext cx="5757666" cy="365280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Century"/>
                <a:cs typeface="Calibri"/>
              </a:rPr>
              <a:t>Being cautious with email attachments and downloads</a:t>
            </a:r>
          </a:p>
          <a:p>
            <a:pPr marL="0" indent="0">
              <a:buNone/>
            </a:pPr>
            <a:endParaRPr lang="en-GB" sz="1800" b="1" dirty="0">
              <a:solidFill>
                <a:schemeClr val="bg1"/>
              </a:solidFill>
              <a:latin typeface="Century"/>
              <a:cs typeface="Calibri"/>
            </a:endParaRPr>
          </a:p>
          <a:p>
            <a:pPr marL="228600" lvl="1">
              <a:spcBef>
                <a:spcPts val="1000"/>
              </a:spcBef>
            </a:pPr>
            <a:r>
              <a:rPr lang="en-GB" sz="1800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Risks of email attachments and downloads</a:t>
            </a:r>
          </a:p>
          <a:p>
            <a:pPr marL="228600" lvl="1">
              <a:spcBef>
                <a:spcPts val="1000"/>
              </a:spcBef>
            </a:pPr>
            <a:endParaRPr lang="en-GB" sz="1800" dirty="0">
              <a:solidFill>
                <a:schemeClr val="bg1"/>
              </a:solidFill>
              <a:latin typeface="Century"/>
              <a:ea typeface="+mn-lt"/>
              <a:cs typeface="+mn-lt"/>
            </a:endParaRPr>
          </a:p>
          <a:p>
            <a:pPr marL="228600" lvl="1">
              <a:spcBef>
                <a:spcPts val="1000"/>
              </a:spcBef>
            </a:pPr>
            <a:r>
              <a:rPr lang="en-GB" sz="1800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Tips for avoiding malicious attachments and downloads</a:t>
            </a:r>
          </a:p>
          <a:p>
            <a:pPr marL="228600" lvl="1">
              <a:spcBef>
                <a:spcPts val="1000"/>
              </a:spcBef>
            </a:pPr>
            <a:endParaRPr lang="en-GB" sz="1800" dirty="0">
              <a:solidFill>
                <a:schemeClr val="bg1"/>
              </a:solidFill>
              <a:latin typeface="Century"/>
              <a:ea typeface="+mn-lt"/>
              <a:cs typeface="+mn-lt"/>
            </a:endParaRPr>
          </a:p>
          <a:p>
            <a:pPr marL="228600" lvl="1">
              <a:spcBef>
                <a:spcPts val="1000"/>
              </a:spcBef>
            </a:pPr>
            <a:r>
              <a:rPr lang="en-GB" sz="1800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Best practices for email security</a:t>
            </a:r>
          </a:p>
          <a:p>
            <a:endParaRPr lang="en-GB" sz="1800">
              <a:solidFill>
                <a:schemeClr val="bg1"/>
              </a:solidFill>
              <a:latin typeface="Century"/>
              <a:ea typeface="+mn-lt"/>
              <a:cs typeface="+mn-lt"/>
            </a:endParaRPr>
          </a:p>
          <a:p>
            <a:endParaRPr lang="en-GB" sz="180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F6BFA-0D43-787F-5658-9BDFA5D4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dirty="0" smtClean="0">
                <a:solidFill>
                  <a:schemeClr val="bg1"/>
                </a:solidFill>
              </a:rPr>
              <a:t>13</a:t>
            </a:fld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Graphic 4" descr="Atom with solid fill">
            <a:extLst>
              <a:ext uri="{FF2B5EF4-FFF2-40B4-BE49-F238E27FC236}">
                <a16:creationId xmlns:a16="http://schemas.microsoft.com/office/drawing/2014/main" id="{FCF6BDE9-70C5-A691-BB81-14C4C5A6A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951168" y="3080636"/>
            <a:ext cx="474784" cy="482601"/>
          </a:xfrm>
          <a:prstGeom prst="rect">
            <a:avLst/>
          </a:prstGeom>
        </p:spPr>
      </p:pic>
      <p:pic>
        <p:nvPicPr>
          <p:cNvPr id="11" name="Graphic 10" descr="Atom with solid fill">
            <a:extLst>
              <a:ext uri="{FF2B5EF4-FFF2-40B4-BE49-F238E27FC236}">
                <a16:creationId xmlns:a16="http://schemas.microsoft.com/office/drawing/2014/main" id="{F901BE2C-A978-C5F1-5FCA-E6C80AC4D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951168" y="3878511"/>
            <a:ext cx="474784" cy="482601"/>
          </a:xfrm>
          <a:prstGeom prst="rect">
            <a:avLst/>
          </a:prstGeom>
        </p:spPr>
      </p:pic>
      <p:pic>
        <p:nvPicPr>
          <p:cNvPr id="19" name="Graphic 4" descr="Atom with solid fill">
            <a:extLst>
              <a:ext uri="{FF2B5EF4-FFF2-40B4-BE49-F238E27FC236}">
                <a16:creationId xmlns:a16="http://schemas.microsoft.com/office/drawing/2014/main" id="{1E33F574-3F00-6F4B-36FD-12D41183A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951167" y="4869367"/>
            <a:ext cx="474784" cy="48260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22A7B7-08FD-9AE0-4C99-773495FD986D}"/>
              </a:ext>
            </a:extLst>
          </p:cNvPr>
          <p:cNvSpPr txBox="1">
            <a:spLocks/>
          </p:cNvSpPr>
          <p:nvPr/>
        </p:nvSpPr>
        <p:spPr>
          <a:xfrm>
            <a:off x="989460" y="594507"/>
            <a:ext cx="4801737" cy="126153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>
                <a:solidFill>
                  <a:schemeClr val="bg1"/>
                </a:solidFill>
                <a:latin typeface="Century"/>
                <a:cs typeface="Calibri Light"/>
              </a:rPr>
              <a:t>Strategies</a:t>
            </a:r>
            <a:endParaRPr lang="en-GB" sz="4800" dirty="0">
              <a:solidFill>
                <a:schemeClr val="bg1"/>
              </a:solidFill>
              <a:latin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2950690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3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Light bulb glowing">
            <a:extLst>
              <a:ext uri="{FF2B5EF4-FFF2-40B4-BE49-F238E27FC236}">
                <a16:creationId xmlns:a16="http://schemas.microsoft.com/office/drawing/2014/main" id="{54458C47-4503-BD8C-7081-22D0FA86C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169" y="1"/>
            <a:ext cx="123024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5DB2D6-45DF-00A6-92EB-57B02AFB1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15" y="46430"/>
            <a:ext cx="6011766" cy="1750358"/>
          </a:xfrm>
        </p:spPr>
        <p:txBody>
          <a:bodyPr>
            <a:normAutofit/>
          </a:bodyPr>
          <a:lstStyle/>
          <a:p>
            <a:pPr algn="r"/>
            <a:r>
              <a:rPr lang="en-GB" sz="8000" dirty="0">
                <a:ln w="22225">
                  <a:solidFill>
                    <a:srgbClr val="FFFFFF"/>
                  </a:solidFill>
                </a:ln>
                <a:noFill/>
                <a:latin typeface="Century"/>
                <a:cs typeface="Calibri Light"/>
              </a:rPr>
              <a:t>Conclusion</a:t>
            </a:r>
            <a:endParaRPr lang="en-US" sz="8000" dirty="0">
              <a:ln w="22225">
                <a:solidFill>
                  <a:srgbClr val="FFFFFF"/>
                </a:solidFill>
              </a:ln>
              <a:latin typeface="Century"/>
            </a:endParaRPr>
          </a:p>
        </p:txBody>
      </p:sp>
      <p:cxnSp>
        <p:nvCxnSpPr>
          <p:cNvPr id="44" name="Straight Connector 40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Content Placeholder 2">
            <a:extLst>
              <a:ext uri="{FF2B5EF4-FFF2-40B4-BE49-F238E27FC236}">
                <a16:creationId xmlns:a16="http://schemas.microsoft.com/office/drawing/2014/main" id="{FCCDBE8E-D821-914D-012E-2D167E2C4D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3462547"/>
              </p:ext>
            </p:extLst>
          </p:nvPr>
        </p:nvGraphicFramePr>
        <p:xfrm>
          <a:off x="1217250" y="1199726"/>
          <a:ext cx="5100826" cy="5498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95" name="Slide Number Placeholder 394">
            <a:extLst>
              <a:ext uri="{FF2B5EF4-FFF2-40B4-BE49-F238E27FC236}">
                <a16:creationId xmlns:a16="http://schemas.microsoft.com/office/drawing/2014/main" id="{6A18B8C3-3820-F5A5-E8C4-7766AB718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518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559294"/>
            <a:ext cx="12191999" cy="6298279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428"/>
            <a:ext cx="6096001" cy="6858000"/>
          </a:xfrm>
          <a:prstGeom prst="rect">
            <a:avLst/>
          </a:prstGeom>
          <a:gradFill>
            <a:gsLst>
              <a:gs pos="13000">
                <a:srgbClr val="000000">
                  <a:alpha val="72000"/>
                </a:srgbClr>
              </a:gs>
              <a:gs pos="99000">
                <a:schemeClr val="accent1">
                  <a:lumMod val="50000"/>
                  <a:alpha val="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A46D9-A358-58C1-8E94-0ACE0DC5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820" y="437940"/>
            <a:ext cx="11194348" cy="23355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 algn="ctr"/>
            <a:r>
              <a:rPr lang="en-US" sz="5400" dirty="0">
                <a:solidFill>
                  <a:srgbClr val="FFFFFF"/>
                </a:solidFill>
                <a:latin typeface="Century"/>
              </a:rPr>
              <a:t>Thank  You For Your Attention</a:t>
            </a:r>
            <a:endParaRPr lang="en-US" sz="5400" dirty="0">
              <a:solidFill>
                <a:srgbClr val="FFFFFF"/>
              </a:solidFill>
              <a:latin typeface="Century"/>
              <a:cs typeface="Calibri Light"/>
            </a:endParaRPr>
          </a:p>
          <a:p>
            <a:pPr algn="ctr"/>
            <a:endParaRPr lang="en-US" sz="4800">
              <a:solidFill>
                <a:srgbClr val="FFFFFF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"/>
                </a:schemeClr>
              </a:gs>
              <a:gs pos="68000">
                <a:schemeClr val="accent1">
                  <a:alpha val="15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3C648C4-9296-CF49-E20D-C2E384B1E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59" r="1" b="1"/>
          <a:stretch/>
        </p:blipFill>
        <p:spPr>
          <a:xfrm>
            <a:off x="2384491" y="3351745"/>
            <a:ext cx="7519558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58140-D03F-02D8-7651-50E80D16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dirty="0" smtClean="0">
                <a:solidFill>
                  <a:schemeClr val="bg1"/>
                </a:solidFill>
              </a:rPr>
              <a:t>15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E25B3B-52C7-0797-2F04-E890A1E873E3}"/>
              </a:ext>
            </a:extLst>
          </p:cNvPr>
          <p:cNvSpPr txBox="1"/>
          <p:nvPr/>
        </p:nvSpPr>
        <p:spPr>
          <a:xfrm>
            <a:off x="1555376" y="2572870"/>
            <a:ext cx="89916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Inquiries are strongly encouraged.</a:t>
            </a:r>
            <a:endParaRPr lang="en-GB" sz="3600" dirty="0">
              <a:solidFill>
                <a:schemeClr val="bg1"/>
              </a:solidFill>
              <a:latin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1479018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4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F90CBDB3-10F4-F8CD-00FB-1D37135705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35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37CB50-E3E6-EB6C-0BA0-25D823F59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en-GB" sz="8000" dirty="0">
                <a:ln w="22225">
                  <a:solidFill>
                    <a:srgbClr val="FFFFFF"/>
                  </a:solidFill>
                </a:ln>
                <a:noFill/>
                <a:latin typeface="Century"/>
                <a:cs typeface="Calibri Light"/>
              </a:rPr>
              <a:t>Outline</a:t>
            </a:r>
            <a:endParaRPr lang="en-US" sz="8000" dirty="0">
              <a:ln w="22225">
                <a:solidFill>
                  <a:srgbClr val="FFFFFF"/>
                </a:solidFill>
              </a:ln>
              <a:noFill/>
              <a:latin typeface="Century"/>
            </a:endParaRP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0676F783-B6A1-EAE2-6AAB-492BE47CE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7340" y="1630701"/>
            <a:ext cx="3860002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dirty="0">
                <a:solidFill>
                  <a:srgbClr val="FFFFFF"/>
                </a:solidFill>
                <a:latin typeface="Century"/>
                <a:cs typeface="Calibri"/>
              </a:rPr>
              <a:t>Introduction</a:t>
            </a:r>
          </a:p>
          <a:p>
            <a:r>
              <a:rPr lang="en-GB" sz="3600" dirty="0">
                <a:solidFill>
                  <a:srgbClr val="FFFFFF"/>
                </a:solidFill>
                <a:latin typeface="Century"/>
                <a:cs typeface="Calibri"/>
              </a:rPr>
              <a:t>Objective</a:t>
            </a:r>
          </a:p>
          <a:p>
            <a:r>
              <a:rPr lang="en-GB" sz="3600" dirty="0">
                <a:solidFill>
                  <a:srgbClr val="FFFFFF"/>
                </a:solidFill>
                <a:latin typeface="Century"/>
                <a:cs typeface="Calibri"/>
              </a:rPr>
              <a:t>Motivation</a:t>
            </a:r>
          </a:p>
          <a:p>
            <a:r>
              <a:rPr lang="en-GB" sz="3600" dirty="0">
                <a:solidFill>
                  <a:srgbClr val="FFFFFF"/>
                </a:solidFill>
                <a:latin typeface="Century"/>
                <a:cs typeface="Calibri"/>
              </a:rPr>
              <a:t>Strategies</a:t>
            </a:r>
          </a:p>
          <a:p>
            <a:r>
              <a:rPr lang="en-GB" sz="3600" dirty="0">
                <a:solidFill>
                  <a:srgbClr val="FFFFFF"/>
                </a:solidFill>
                <a:latin typeface="Century"/>
                <a:cs typeface="Calibri"/>
              </a:rPr>
              <a:t>Conclusion </a:t>
            </a:r>
          </a:p>
          <a:p>
            <a:endParaRPr lang="en-GB" sz="2000" dirty="0">
              <a:solidFill>
                <a:srgbClr val="FFFFFF"/>
              </a:solidFill>
              <a:latin typeface="Century"/>
              <a:cs typeface="Calibri"/>
            </a:endParaRPr>
          </a:p>
          <a:p>
            <a:endParaRPr lang="en-GB" sz="2000">
              <a:solidFill>
                <a:srgbClr val="FFFFFF"/>
              </a:solidFill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CD78A-54AA-F2FD-A155-1DD548CD9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760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90A38-C549-7FF1-E3EC-DC67619E8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 fontScale="90000"/>
          </a:bodyPr>
          <a:lstStyle/>
          <a:p>
            <a:r>
              <a:rPr lang="en-GB" sz="4800" dirty="0">
                <a:latin typeface="Century"/>
                <a:cs typeface="Calibri Light"/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F97D4-DEA1-D485-CAC4-DA1A6D865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313013" cy="279536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dirty="0">
                <a:latin typeface="Century"/>
                <a:cs typeface="Calibri"/>
              </a:rPr>
              <a:t>Cyber Security</a:t>
            </a:r>
          </a:p>
          <a:p>
            <a:r>
              <a:rPr lang="en-GB" dirty="0">
                <a:latin typeface="Century"/>
                <a:cs typeface="Calibri"/>
              </a:rPr>
              <a:t>Digital life</a:t>
            </a:r>
          </a:p>
          <a:p>
            <a:r>
              <a:rPr lang="en-GB" dirty="0">
                <a:latin typeface="Century"/>
                <a:ea typeface="+mn-lt"/>
                <a:cs typeface="+mn-lt"/>
              </a:rPr>
              <a:t>Data Breaches and Cyber Attacks</a:t>
            </a:r>
          </a:p>
          <a:p>
            <a:r>
              <a:rPr lang="en-GB" dirty="0">
                <a:latin typeface="Century"/>
                <a:ea typeface="+mn-lt"/>
                <a:cs typeface="+mn-lt"/>
              </a:rPr>
              <a:t>Needs for protecting personal information online</a:t>
            </a:r>
            <a:endParaRPr lang="en-GB" dirty="0">
              <a:latin typeface="Century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1625E-2FEB-7243-D328-FDCAFE6D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322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89198D-04C9-BBAB-3BD2-3D85CFCD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48" y="529304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GB" sz="4800" dirty="0">
                <a:latin typeface="Century"/>
                <a:cs typeface="Calibri Light"/>
              </a:rPr>
              <a:t>Objective</a:t>
            </a:r>
            <a:endParaRPr lang="en-US" sz="4800" dirty="0">
              <a:latin typeface="Century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AF8053-4381-1AC3-8D82-02A03AC7A5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2855626"/>
              </p:ext>
            </p:extLst>
          </p:nvPr>
        </p:nvGraphicFramePr>
        <p:xfrm>
          <a:off x="5315179" y="1754966"/>
          <a:ext cx="4937919" cy="3890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1" name="Slide Number Placeholder 230">
            <a:extLst>
              <a:ext uri="{FF2B5EF4-FFF2-40B4-BE49-F238E27FC236}">
                <a16:creationId xmlns:a16="http://schemas.microsoft.com/office/drawing/2014/main" id="{DDAC0A69-22DA-0369-86EC-13703D9A2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068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, indoor, person, desk&#10;&#10;Description automatically generated">
            <a:extLst>
              <a:ext uri="{FF2B5EF4-FFF2-40B4-BE49-F238E27FC236}">
                <a16:creationId xmlns:a16="http://schemas.microsoft.com/office/drawing/2014/main" id="{0B368201-3776-D081-6DFA-51C81B80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81" y="1322164"/>
            <a:ext cx="7012338" cy="458958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37B6F1-6E0E-4B3A-9C8C-5C760B9A4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C61A116-B0D0-46CE-AD62-88CB98896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61F17C-39C3-41AD-BB0A-2462DEA5D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793267A-A22C-4A15-A827-12AF58839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057997E-E930-453E-A3BF-3D9FE3188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86E5D9-6D7D-43E0-9D09-F04E55344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595859C-E2B7-4685-AD44-51AD6D980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922E0C-1668-6B28-5B25-96364CFA0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858" y="1256167"/>
            <a:ext cx="6180831" cy="1403756"/>
          </a:xfrm>
          <a:noFill/>
        </p:spPr>
        <p:txBody>
          <a:bodyPr anchor="t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Century"/>
                <a:cs typeface="Calibri Light"/>
              </a:rPr>
              <a:t>Motivation</a:t>
            </a:r>
            <a:endParaRPr lang="en-GB" sz="4800" dirty="0">
              <a:solidFill>
                <a:schemeClr val="bg1"/>
              </a:solidFill>
              <a:latin typeface="Century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D19B4-A345-A5A6-A55D-62622F37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473" y="2392022"/>
            <a:ext cx="6180835" cy="3581888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800" b="1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Protect your personal information</a:t>
            </a:r>
          </a:p>
          <a:p>
            <a:endParaRPr lang="en-GB" sz="1800" b="1" dirty="0">
              <a:solidFill>
                <a:schemeClr val="bg1"/>
              </a:solidFill>
              <a:latin typeface="Century"/>
              <a:ea typeface="+mn-lt"/>
              <a:cs typeface="+mn-lt"/>
            </a:endParaRPr>
          </a:p>
          <a:p>
            <a:r>
              <a:rPr lang="en-GB" sz="1800" b="1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Maintain control over your digital identity</a:t>
            </a:r>
          </a:p>
          <a:p>
            <a:endParaRPr lang="en-GB" sz="1800" b="1" dirty="0">
              <a:solidFill>
                <a:schemeClr val="bg1"/>
              </a:solidFill>
              <a:latin typeface="Century"/>
              <a:ea typeface="+mn-lt"/>
              <a:cs typeface="+mn-lt"/>
            </a:endParaRPr>
          </a:p>
          <a:p>
            <a:r>
              <a:rPr lang="en-GB" sz="1800" b="1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Keep your confidential data secure</a:t>
            </a:r>
          </a:p>
          <a:p>
            <a:endParaRPr lang="en-GB" sz="1800" b="1" dirty="0">
              <a:solidFill>
                <a:schemeClr val="bg1"/>
              </a:solidFill>
              <a:latin typeface="Century"/>
              <a:ea typeface="+mn-lt"/>
              <a:cs typeface="+mn-lt"/>
            </a:endParaRPr>
          </a:p>
          <a:p>
            <a:r>
              <a:rPr lang="en-GB" sz="1800" b="1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Comply with legal and regulatory requirements</a:t>
            </a:r>
          </a:p>
          <a:p>
            <a:endParaRPr lang="en-GB" sz="1800" b="1" dirty="0">
              <a:solidFill>
                <a:schemeClr val="bg1"/>
              </a:solidFill>
              <a:latin typeface="Century"/>
              <a:ea typeface="+mn-lt"/>
              <a:cs typeface="+mn-lt"/>
            </a:endParaRPr>
          </a:p>
          <a:p>
            <a:r>
              <a:rPr lang="en-GB" sz="1800" b="1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Contribute to a safer and more secure digital world</a:t>
            </a:r>
            <a:endParaRPr lang="en-GB" sz="1800" b="1" dirty="0">
              <a:solidFill>
                <a:schemeClr val="bg1"/>
              </a:solidFill>
              <a:latin typeface="Century"/>
              <a:cs typeface="Calibri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4A0C021-793F-4B70-9A53-E47075280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120609" y="797789"/>
            <a:ext cx="304800" cy="429768"/>
            <a:chOff x="215328" y="-46937"/>
            <a:chExt cx="304800" cy="2773841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CCD614A-3CCE-4330-AE17-48091179D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A8D3B6-899E-4CEE-8857-D269EA71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1554FFB-6C3F-4A0F-94D6-F20F702BD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3B052F2-E5D8-4C45-81D0-03BC8CAB7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ED522-5A33-9B3A-172A-663E1E2DB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dirty="0" smtClean="0">
                <a:solidFill>
                  <a:schemeClr val="bg1"/>
                </a:solidFill>
              </a:rPr>
              <a:t>5</a:t>
            </a:fld>
            <a:endParaRPr lang="en-GB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80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3D3AEB-8AA3-481D-9F6F-B80FE58DD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4ACC3DF-1544-504B-D706-2381BD6B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515" y="496724"/>
            <a:ext cx="4600314" cy="53034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D9FE98-387B-4EC6-A44D-C6F923034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FB420D-223A-4357-AA4A-003C6C2A7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9B6719-4A3A-4DEC-A190-6611A41B4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C65BFA3-0719-427B-8870-26748E61E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BB203FB-4E3E-4392-BC79-3EA2FEE31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7C2D5BB-49AB-47DE-BA4F-97FAA5437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205D069A-295F-435F-8B39-14D44D986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500000">
            <a:off x="99103" y="203612"/>
            <a:ext cx="6233807" cy="6233807"/>
          </a:xfrm>
          <a:prstGeom prst="ellipse">
            <a:avLst/>
          </a:prstGeom>
          <a:noFill/>
          <a:ln w="31750">
            <a:gradFill>
              <a:gsLst>
                <a:gs pos="0">
                  <a:schemeClr val="tx2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lumMod val="50000"/>
                    <a:alpha val="2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925E00-1519-483D-BEDE-3DB84074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6A47AA-3999-4EE6-BC5C-502DAE57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61D1278-3E86-430E-AC17-ECC407520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A6D283-6CA9-43BF-B874-D4398E7BB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0A4FFB-2DB0-4461-87AD-20DBE6BCE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8731F8-C740-4802-8967-656BE04E9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C26F14B-F98B-4B7D-AF0B-24D840F67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745027-6B11-4363-8A2E-CB8EB38E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55DA09-A260-44A9-B1D9-FAC678AD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0D6225A-20C6-43EE-9E11-2D9FC1192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11E7EE-ABBB-40C5-AD9F-7228BA656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AA5D5FF-9E03-4A84-8627-0E744F5F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B9D7B-DFE1-002F-A432-3DC965C53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dirty="0" smtClean="0">
                <a:solidFill>
                  <a:schemeClr val="bg1"/>
                </a:solidFill>
              </a:rPr>
              <a:t>6</a:t>
            </a:fld>
            <a:endParaRPr lang="en-GB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B021191-52B8-8A01-20B5-1B013FC63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60" y="594507"/>
            <a:ext cx="4801737" cy="1261534"/>
          </a:xfrm>
          <a:noFill/>
        </p:spPr>
        <p:txBody>
          <a:bodyPr anchor="ctr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Century"/>
                <a:cs typeface="Calibri Light"/>
              </a:rPr>
              <a:t>Strategies</a:t>
            </a:r>
            <a:endParaRPr lang="en-GB" sz="4800" dirty="0">
              <a:solidFill>
                <a:schemeClr val="bg1"/>
              </a:solidFill>
              <a:latin typeface="Century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47C78D8-9C59-811D-DF08-65700EA23369}"/>
              </a:ext>
            </a:extLst>
          </p:cNvPr>
          <p:cNvSpPr txBox="1">
            <a:spLocks/>
          </p:cNvSpPr>
          <p:nvPr/>
        </p:nvSpPr>
        <p:spPr>
          <a:xfrm>
            <a:off x="1335733" y="2076225"/>
            <a:ext cx="6617358" cy="358442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Century"/>
                <a:cs typeface="Calibri"/>
              </a:rPr>
              <a:t>Strong passwords and password management techniques</a:t>
            </a:r>
          </a:p>
          <a:p>
            <a:endParaRPr lang="en-GB" sz="2400" dirty="0">
              <a:solidFill>
                <a:schemeClr val="bg1"/>
              </a:solidFill>
              <a:latin typeface="Century"/>
              <a:cs typeface="Calibri"/>
            </a:endParaRPr>
          </a:p>
          <a:p>
            <a:r>
              <a:rPr lang="en-GB" sz="1800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Importance of using strong passwords</a:t>
            </a:r>
            <a:endParaRPr lang="en-GB" sz="1800" dirty="0">
              <a:solidFill>
                <a:schemeClr val="bg1"/>
              </a:solidFill>
              <a:latin typeface="Century"/>
              <a:cs typeface="Calibri"/>
            </a:endParaRPr>
          </a:p>
          <a:p>
            <a:endParaRPr lang="en-GB" sz="1800" dirty="0">
              <a:solidFill>
                <a:schemeClr val="bg1"/>
              </a:solidFill>
              <a:latin typeface="Century"/>
              <a:ea typeface="+mn-lt"/>
              <a:cs typeface="+mn-lt"/>
            </a:endParaRPr>
          </a:p>
          <a:p>
            <a:r>
              <a:rPr lang="en-GB" sz="1800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Tips for creating strong passwords</a:t>
            </a:r>
            <a:endParaRPr lang="en-GB" sz="1800" dirty="0">
              <a:solidFill>
                <a:schemeClr val="bg1"/>
              </a:solidFill>
              <a:latin typeface="Century"/>
              <a:cs typeface="Calibri" panose="020F0502020204030204"/>
            </a:endParaRPr>
          </a:p>
          <a:p>
            <a:endParaRPr lang="en-GB" sz="1800" dirty="0">
              <a:solidFill>
                <a:schemeClr val="bg1"/>
              </a:solidFill>
              <a:latin typeface="Century"/>
              <a:ea typeface="+mn-lt"/>
              <a:cs typeface="+mn-lt"/>
            </a:endParaRPr>
          </a:p>
          <a:p>
            <a:r>
              <a:rPr lang="en-GB" sz="1600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Password manager tools and their benefits</a:t>
            </a:r>
            <a:endParaRPr lang="en-GB" sz="1600" dirty="0">
              <a:solidFill>
                <a:schemeClr val="bg1"/>
              </a:solidFill>
              <a:latin typeface="Century"/>
              <a:cs typeface="Calibri"/>
            </a:endParaRPr>
          </a:p>
          <a:p>
            <a:endParaRPr lang="en-GB" sz="4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37" name="Graphic 4" descr="Atom with solid fill">
            <a:extLst>
              <a:ext uri="{FF2B5EF4-FFF2-40B4-BE49-F238E27FC236}">
                <a16:creationId xmlns:a16="http://schemas.microsoft.com/office/drawing/2014/main" id="{E4F75966-DF5E-F56A-6915-3DFB285A1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943003" y="3186658"/>
            <a:ext cx="474784" cy="482601"/>
          </a:xfrm>
          <a:prstGeom prst="rect">
            <a:avLst/>
          </a:prstGeom>
        </p:spPr>
      </p:pic>
      <p:pic>
        <p:nvPicPr>
          <p:cNvPr id="39" name="Graphic 38" descr="Atom with solid fill">
            <a:extLst>
              <a:ext uri="{FF2B5EF4-FFF2-40B4-BE49-F238E27FC236}">
                <a16:creationId xmlns:a16="http://schemas.microsoft.com/office/drawing/2014/main" id="{C6129828-E6B2-2179-DA09-2F59223BC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943003" y="3934564"/>
            <a:ext cx="474784" cy="482601"/>
          </a:xfrm>
          <a:prstGeom prst="rect">
            <a:avLst/>
          </a:prstGeom>
        </p:spPr>
      </p:pic>
      <p:pic>
        <p:nvPicPr>
          <p:cNvPr id="41" name="Graphic 4" descr="Atom with solid fill">
            <a:extLst>
              <a:ext uri="{FF2B5EF4-FFF2-40B4-BE49-F238E27FC236}">
                <a16:creationId xmlns:a16="http://schemas.microsoft.com/office/drawing/2014/main" id="{45C08E2E-5C53-586A-9665-935DC62D1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943002" y="4643714"/>
            <a:ext cx="474784" cy="48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88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3D3AEB-8AA3-481D-9F6F-B80FE58DD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FCF080DA-2F98-2A7C-3ED6-A1C5DF589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440" y="1170802"/>
            <a:ext cx="7104104" cy="47429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D9FE98-387B-4EC6-A44D-C6F923034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FB420D-223A-4357-AA4A-003C6C2A7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9B6719-4A3A-4DEC-A190-6611A41B4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C65BFA3-0719-427B-8870-26748E61E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BB203FB-4E3E-4392-BC79-3EA2FEE31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7C2D5BB-49AB-47DE-BA4F-97FAA5437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205D069A-295F-435F-8B39-14D44D986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500000">
            <a:off x="99103" y="203612"/>
            <a:ext cx="6233807" cy="6233807"/>
          </a:xfrm>
          <a:prstGeom prst="ellipse">
            <a:avLst/>
          </a:prstGeom>
          <a:noFill/>
          <a:ln w="31750">
            <a:gradFill>
              <a:gsLst>
                <a:gs pos="0">
                  <a:schemeClr val="tx2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lumMod val="50000"/>
                    <a:alpha val="2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925E00-1519-483D-BEDE-3DB84074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6A47AA-3999-4EE6-BC5C-502DAE57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61D1278-3E86-430E-AC17-ECC407520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A6D283-6CA9-43BF-B874-D4398E7BB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0A4FFB-2DB0-4461-87AD-20DBE6BCE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8731F8-C740-4802-8967-656BE04E9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C26F14B-F98B-4B7D-AF0B-24D840F67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745027-6B11-4363-8A2E-CB8EB38E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55DA09-A260-44A9-B1D9-FAC678AD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0D6225A-20C6-43EE-9E11-2D9FC1192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11E7EE-ABBB-40C5-AD9F-7228BA656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AA5D5FF-9E03-4A84-8627-0E744F5F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2484B-4A2C-EF24-F566-722156CFB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6568" y="2296750"/>
            <a:ext cx="5572051" cy="365280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Two-factor authentication and its importance</a:t>
            </a:r>
            <a:endParaRPr lang="en-GB" sz="2400" b="1" dirty="0">
              <a:solidFill>
                <a:schemeClr val="bg1"/>
              </a:solidFill>
              <a:latin typeface="Century"/>
              <a:cs typeface="Calibri"/>
            </a:endParaRPr>
          </a:p>
          <a:p>
            <a:pPr marL="0" indent="0">
              <a:buNone/>
            </a:pPr>
            <a:endParaRPr lang="en-GB" sz="1800" b="1" dirty="0">
              <a:solidFill>
                <a:schemeClr val="bg1"/>
              </a:solidFill>
              <a:latin typeface="Century"/>
              <a:ea typeface="+mn-lt"/>
              <a:cs typeface="+mn-lt"/>
            </a:endParaRPr>
          </a:p>
          <a:p>
            <a:r>
              <a:rPr lang="en-US" sz="1800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How two-factor authentication works</a:t>
            </a:r>
            <a:endParaRPr lang="en-US" sz="1800" dirty="0">
              <a:solidFill>
                <a:schemeClr val="bg1"/>
              </a:solidFill>
              <a:latin typeface="Century"/>
              <a:cs typeface="Calibri" panose="020F0502020204030204"/>
            </a:endParaRPr>
          </a:p>
          <a:p>
            <a:endParaRPr lang="en-US" sz="1800" dirty="0">
              <a:solidFill>
                <a:schemeClr val="bg1"/>
              </a:solidFill>
              <a:latin typeface="Century"/>
              <a:ea typeface="+mn-lt"/>
              <a:cs typeface="+mn-lt"/>
            </a:endParaRPr>
          </a:p>
          <a:p>
            <a:r>
              <a:rPr lang="en-US" sz="1800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Benefits of using two-factor authentication</a:t>
            </a:r>
            <a:endParaRPr lang="en-US" sz="1800" dirty="0">
              <a:solidFill>
                <a:schemeClr val="bg1"/>
              </a:solidFill>
              <a:latin typeface="Century"/>
            </a:endParaRPr>
          </a:p>
          <a:p>
            <a:endParaRPr lang="en-US" sz="1800" dirty="0">
              <a:solidFill>
                <a:schemeClr val="bg1"/>
              </a:solidFill>
              <a:latin typeface="Century"/>
              <a:ea typeface="+mn-lt"/>
              <a:cs typeface="+mn-lt"/>
            </a:endParaRPr>
          </a:p>
          <a:p>
            <a:r>
              <a:rPr lang="en-US" sz="1800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Popular two-factor authentication methods</a:t>
            </a:r>
            <a:endParaRPr lang="en-US" sz="1800" dirty="0">
              <a:solidFill>
                <a:schemeClr val="bg1"/>
              </a:solidFill>
              <a:latin typeface="Century"/>
            </a:endParaRPr>
          </a:p>
          <a:p>
            <a:br>
              <a:rPr lang="en-US" sz="1800" dirty="0"/>
            </a:br>
            <a:endParaRPr lang="en-US" sz="1800">
              <a:solidFill>
                <a:schemeClr val="bg1"/>
              </a:solidFill>
              <a:latin typeface="Century"/>
              <a:cs typeface="Calibri"/>
            </a:endParaRPr>
          </a:p>
          <a:p>
            <a:endParaRPr lang="en-GB" sz="1800" dirty="0">
              <a:solidFill>
                <a:schemeClr val="bg1"/>
              </a:solidFill>
              <a:latin typeface="Century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470DC2-A9E0-AC56-050B-A296E7821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dirty="0" smtClean="0">
                <a:solidFill>
                  <a:schemeClr val="bg1"/>
                </a:solidFill>
              </a:rPr>
              <a:t>7</a:t>
            </a:fld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Graphic 4" descr="Atom with solid fill">
            <a:extLst>
              <a:ext uri="{FF2B5EF4-FFF2-40B4-BE49-F238E27FC236}">
                <a16:creationId xmlns:a16="http://schemas.microsoft.com/office/drawing/2014/main" id="{9F0A10FE-8586-8455-D788-536B84A95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916737" y="3213724"/>
            <a:ext cx="474784" cy="482601"/>
          </a:xfrm>
          <a:prstGeom prst="rect">
            <a:avLst/>
          </a:prstGeom>
        </p:spPr>
      </p:pic>
      <p:pic>
        <p:nvPicPr>
          <p:cNvPr id="11" name="Graphic 10" descr="Atom with solid fill">
            <a:extLst>
              <a:ext uri="{FF2B5EF4-FFF2-40B4-BE49-F238E27FC236}">
                <a16:creationId xmlns:a16="http://schemas.microsoft.com/office/drawing/2014/main" id="{2F3179EB-64BA-2896-F31F-AEDEFB5D0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916737" y="3961630"/>
            <a:ext cx="474784" cy="482601"/>
          </a:xfrm>
          <a:prstGeom prst="rect">
            <a:avLst/>
          </a:prstGeom>
        </p:spPr>
      </p:pic>
      <p:pic>
        <p:nvPicPr>
          <p:cNvPr id="19" name="Graphic 4" descr="Atom with solid fill">
            <a:extLst>
              <a:ext uri="{FF2B5EF4-FFF2-40B4-BE49-F238E27FC236}">
                <a16:creationId xmlns:a16="http://schemas.microsoft.com/office/drawing/2014/main" id="{CDDAE8C7-2A2B-2BF0-4EE6-9564A5191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916736" y="4712419"/>
            <a:ext cx="474784" cy="48260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D41BD8FF-DC5C-3CBC-543A-3DA6F6F88CA4}"/>
              </a:ext>
            </a:extLst>
          </p:cNvPr>
          <p:cNvSpPr txBox="1">
            <a:spLocks/>
          </p:cNvSpPr>
          <p:nvPr/>
        </p:nvSpPr>
        <p:spPr>
          <a:xfrm>
            <a:off x="989460" y="594507"/>
            <a:ext cx="4801737" cy="126153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>
                <a:solidFill>
                  <a:schemeClr val="bg1"/>
                </a:solidFill>
                <a:latin typeface="Century"/>
                <a:cs typeface="Calibri Light"/>
              </a:rPr>
              <a:t>Strategies</a:t>
            </a:r>
            <a:endParaRPr lang="en-GB" sz="4800" dirty="0">
              <a:solidFill>
                <a:schemeClr val="bg1"/>
              </a:solidFill>
              <a:latin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3166933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3D3AEB-8AA3-481D-9F6F-B80FE58DD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968EA25-5F63-61F2-2FA2-4621EA220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365" y="1226321"/>
            <a:ext cx="5637915" cy="47369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D9FE98-387B-4EC6-A44D-C6F923034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FB420D-223A-4357-AA4A-003C6C2A7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9B6719-4A3A-4DEC-A190-6611A41B4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C65BFA3-0719-427B-8870-26748E61E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BB203FB-4E3E-4392-BC79-3EA2FEE31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7C2D5BB-49AB-47DE-BA4F-97FAA5437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205D069A-295F-435F-8B39-14D44D986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500000">
            <a:off x="99103" y="203612"/>
            <a:ext cx="6233807" cy="6233807"/>
          </a:xfrm>
          <a:prstGeom prst="ellipse">
            <a:avLst/>
          </a:prstGeom>
          <a:noFill/>
          <a:ln w="31750">
            <a:gradFill>
              <a:gsLst>
                <a:gs pos="0">
                  <a:schemeClr val="tx2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lumMod val="50000"/>
                    <a:alpha val="2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925E00-1519-483D-BEDE-3DB84074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6A47AA-3999-4EE6-BC5C-502DAE57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61D1278-3E86-430E-AC17-ECC407520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A6D283-6CA9-43BF-B874-D4398E7BB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0A4FFB-2DB0-4461-87AD-20DBE6BCE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8731F8-C740-4802-8967-656BE04E9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C26F14B-F98B-4B7D-AF0B-24D840F67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745027-6B11-4363-8A2E-CB8EB38E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55DA09-A260-44A9-B1D9-FAC678AD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0D6225A-20C6-43EE-9E11-2D9FC1192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11E7EE-ABBB-40C5-AD9F-7228BA656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AA5D5FF-9E03-4A84-8627-0E744F5F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24AFE-5CA3-3DD8-AAFD-E5A47BAB4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121" y="2144931"/>
            <a:ext cx="6197281" cy="3652807"/>
          </a:xfrm>
          <a:noFill/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Century"/>
              </a:rPr>
              <a:t>Don't overshare on social media</a:t>
            </a:r>
            <a:endParaRPr lang="en-GB" sz="2400" b="1" dirty="0">
              <a:solidFill>
                <a:schemeClr val="bg1"/>
              </a:solidFill>
              <a:latin typeface="Century"/>
              <a:cs typeface="Calibri" panose="020F0502020204030204"/>
            </a:endParaRPr>
          </a:p>
          <a:p>
            <a:pPr marL="0" indent="0">
              <a:buNone/>
            </a:pPr>
            <a:endParaRPr lang="en-GB" sz="1800" b="1" dirty="0">
              <a:solidFill>
                <a:schemeClr val="bg1"/>
              </a:solidFill>
              <a:latin typeface="Century"/>
              <a:ea typeface="+mn-lt"/>
              <a:cs typeface="+mn-lt"/>
            </a:endParaRPr>
          </a:p>
          <a:p>
            <a:r>
              <a:rPr lang="en-GB" sz="1800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Importance of checking your privacy settings</a:t>
            </a:r>
            <a:endParaRPr lang="en-GB" sz="1800" dirty="0">
              <a:solidFill>
                <a:schemeClr val="bg1"/>
              </a:solidFill>
              <a:latin typeface="Century"/>
              <a:cs typeface="Calibri" panose="020F0502020204030204"/>
            </a:endParaRPr>
          </a:p>
          <a:p>
            <a:endParaRPr lang="en-GB" sz="1800" dirty="0">
              <a:solidFill>
                <a:schemeClr val="bg1"/>
              </a:solidFill>
              <a:latin typeface="Century"/>
              <a:ea typeface="+mn-lt"/>
              <a:cs typeface="+mn-lt"/>
            </a:endParaRPr>
          </a:p>
          <a:p>
            <a:r>
              <a:rPr lang="en-GB" sz="1800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Risks of posting too many personal details online</a:t>
            </a:r>
            <a:endParaRPr lang="en-GB" sz="1800" dirty="0">
              <a:solidFill>
                <a:schemeClr val="bg1"/>
              </a:solidFill>
              <a:latin typeface="Century"/>
            </a:endParaRPr>
          </a:p>
          <a:p>
            <a:endParaRPr lang="en-GB" sz="1800" dirty="0">
              <a:solidFill>
                <a:schemeClr val="bg1"/>
              </a:solidFill>
              <a:latin typeface="Century"/>
              <a:ea typeface="+mn-lt"/>
              <a:cs typeface="+mn-lt"/>
            </a:endParaRPr>
          </a:p>
          <a:p>
            <a:r>
              <a:rPr lang="en-GB" sz="1800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Importance of being cautious when sharing personal information</a:t>
            </a:r>
            <a:endParaRPr lang="en-GB" sz="1800" dirty="0">
              <a:solidFill>
                <a:schemeClr val="bg1"/>
              </a:solidFill>
              <a:latin typeface="Century"/>
            </a:endParaRPr>
          </a:p>
          <a:p>
            <a:endParaRPr lang="en-GB" sz="1800" dirty="0">
              <a:solidFill>
                <a:schemeClr val="bg1"/>
              </a:solidFill>
              <a:latin typeface="Century"/>
              <a:ea typeface="+mn-lt"/>
              <a:cs typeface="+mn-lt"/>
            </a:endParaRPr>
          </a:p>
          <a:p>
            <a:r>
              <a:rPr lang="en-GB" sz="1800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Types of personal information to be cautious with (location, hometown, birthday, etc.)</a:t>
            </a:r>
            <a:endParaRPr lang="en-GB" sz="1800" dirty="0">
              <a:solidFill>
                <a:schemeClr val="bg1"/>
              </a:solidFill>
              <a:latin typeface="Century"/>
            </a:endParaRPr>
          </a:p>
          <a:p>
            <a:endParaRPr lang="en-GB" sz="180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7DA91-A37A-4C37-A073-D7AD61EA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dirty="0" smtClean="0">
                <a:solidFill>
                  <a:schemeClr val="bg1"/>
                </a:solidFill>
              </a:rPr>
              <a:t>8</a:t>
            </a:fld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Graphic 4" descr="Atom with solid fill">
            <a:extLst>
              <a:ext uri="{FF2B5EF4-FFF2-40B4-BE49-F238E27FC236}">
                <a16:creationId xmlns:a16="http://schemas.microsoft.com/office/drawing/2014/main" id="{B02A01D3-BBFE-C69A-3C96-971C10FE9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945244" y="2673212"/>
            <a:ext cx="474784" cy="482601"/>
          </a:xfrm>
          <a:prstGeom prst="rect">
            <a:avLst/>
          </a:prstGeom>
        </p:spPr>
      </p:pic>
      <p:pic>
        <p:nvPicPr>
          <p:cNvPr id="11" name="Graphic 10" descr="Atom with solid fill">
            <a:extLst>
              <a:ext uri="{FF2B5EF4-FFF2-40B4-BE49-F238E27FC236}">
                <a16:creationId xmlns:a16="http://schemas.microsoft.com/office/drawing/2014/main" id="{CFAC206E-247B-2D31-3855-E98260578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920260" y="3319583"/>
            <a:ext cx="474784" cy="482601"/>
          </a:xfrm>
          <a:prstGeom prst="rect">
            <a:avLst/>
          </a:prstGeom>
        </p:spPr>
      </p:pic>
      <p:pic>
        <p:nvPicPr>
          <p:cNvPr id="19" name="Graphic 4" descr="Atom with solid fill">
            <a:extLst>
              <a:ext uri="{FF2B5EF4-FFF2-40B4-BE49-F238E27FC236}">
                <a16:creationId xmlns:a16="http://schemas.microsoft.com/office/drawing/2014/main" id="{6AC41E82-827F-2E16-CAEC-20E127FD4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920259" y="4021526"/>
            <a:ext cx="474784" cy="482601"/>
          </a:xfrm>
          <a:prstGeom prst="rect">
            <a:avLst/>
          </a:prstGeom>
        </p:spPr>
      </p:pic>
      <p:pic>
        <p:nvPicPr>
          <p:cNvPr id="21" name="Graphic 4" descr="Atom with solid fill">
            <a:extLst>
              <a:ext uri="{FF2B5EF4-FFF2-40B4-BE49-F238E27FC236}">
                <a16:creationId xmlns:a16="http://schemas.microsoft.com/office/drawing/2014/main" id="{801ECE31-EF86-3CD7-B30F-ACAD81C14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920259" y="4882659"/>
            <a:ext cx="474784" cy="482601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DCD53BFC-F929-93A6-F6DC-F8D22E61E598}"/>
              </a:ext>
            </a:extLst>
          </p:cNvPr>
          <p:cNvSpPr txBox="1">
            <a:spLocks/>
          </p:cNvSpPr>
          <p:nvPr/>
        </p:nvSpPr>
        <p:spPr>
          <a:xfrm>
            <a:off x="989460" y="594507"/>
            <a:ext cx="4801737" cy="126153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>
                <a:solidFill>
                  <a:schemeClr val="bg1"/>
                </a:solidFill>
                <a:latin typeface="Century"/>
                <a:cs typeface="Calibri Light"/>
              </a:rPr>
              <a:t>Strategies</a:t>
            </a:r>
            <a:endParaRPr lang="en-GB" sz="4800" dirty="0">
              <a:solidFill>
                <a:schemeClr val="bg1"/>
              </a:solidFill>
              <a:latin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3206375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7">
            <a:extLst>
              <a:ext uri="{FF2B5EF4-FFF2-40B4-BE49-F238E27FC236}">
                <a16:creationId xmlns:a16="http://schemas.microsoft.com/office/drawing/2014/main" id="{B73D3AEB-8AA3-481D-9F6F-B80FE58DD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154484D-DCFA-1442-961E-B46506488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651" y="1854287"/>
            <a:ext cx="5974413" cy="3739551"/>
          </a:xfrm>
          <a:prstGeom prst="rect">
            <a:avLst/>
          </a:prstGeom>
        </p:spPr>
      </p:pic>
      <p:sp>
        <p:nvSpPr>
          <p:cNvPr id="46" name="Rectangle 9">
            <a:extLst>
              <a:ext uri="{FF2B5EF4-FFF2-40B4-BE49-F238E27FC236}">
                <a16:creationId xmlns:a16="http://schemas.microsoft.com/office/drawing/2014/main" id="{5BD9FE98-387B-4EC6-A44D-C6F923034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11">
            <a:extLst>
              <a:ext uri="{FF2B5EF4-FFF2-40B4-BE49-F238E27FC236}">
                <a16:creationId xmlns:a16="http://schemas.microsoft.com/office/drawing/2014/main" id="{7CFB420D-223A-4357-AA4A-003C6C2A7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8" name="Oval 12">
              <a:extLst>
                <a:ext uri="{FF2B5EF4-FFF2-40B4-BE49-F238E27FC236}">
                  <a16:creationId xmlns:a16="http://schemas.microsoft.com/office/drawing/2014/main" id="{569B6719-4A3A-4DEC-A190-6611A41B4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C65BFA3-0719-427B-8870-26748E61E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BB203FB-4E3E-4392-BC79-3EA2FEE31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7C2D5BB-49AB-47DE-BA4F-97FAA5437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Oval 17">
            <a:extLst>
              <a:ext uri="{FF2B5EF4-FFF2-40B4-BE49-F238E27FC236}">
                <a16:creationId xmlns:a16="http://schemas.microsoft.com/office/drawing/2014/main" id="{205D069A-295F-435F-8B39-14D44D986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500000">
            <a:off x="99103" y="203612"/>
            <a:ext cx="6233807" cy="6233807"/>
          </a:xfrm>
          <a:prstGeom prst="ellipse">
            <a:avLst/>
          </a:prstGeom>
          <a:noFill/>
          <a:ln w="31750">
            <a:gradFill>
              <a:gsLst>
                <a:gs pos="0">
                  <a:schemeClr val="tx2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lumMod val="50000"/>
                    <a:alpha val="2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9">
            <a:extLst>
              <a:ext uri="{FF2B5EF4-FFF2-40B4-BE49-F238E27FC236}">
                <a16:creationId xmlns:a16="http://schemas.microsoft.com/office/drawing/2014/main" id="{14925E00-1519-483D-BEDE-3DB84074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21">
            <a:extLst>
              <a:ext uri="{FF2B5EF4-FFF2-40B4-BE49-F238E27FC236}">
                <a16:creationId xmlns:a16="http://schemas.microsoft.com/office/drawing/2014/main" id="{D86A47AA-3999-4EE6-BC5C-502DAE57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61D1278-3E86-430E-AC17-ECC407520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A6D283-6CA9-43BF-B874-D4398E7BB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0A4FFB-2DB0-4461-87AD-20DBE6BCE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8731F8-C740-4802-8967-656BE04E9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27">
            <a:extLst>
              <a:ext uri="{FF2B5EF4-FFF2-40B4-BE49-F238E27FC236}">
                <a16:creationId xmlns:a16="http://schemas.microsoft.com/office/drawing/2014/main" id="{AC26F14B-F98B-4B7D-AF0B-24D840F67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29">
            <a:extLst>
              <a:ext uri="{FF2B5EF4-FFF2-40B4-BE49-F238E27FC236}">
                <a16:creationId xmlns:a16="http://schemas.microsoft.com/office/drawing/2014/main" id="{CA745027-6B11-4363-8A2E-CB8EB38E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55DA09-A260-44A9-B1D9-FAC678AD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0D6225A-20C6-43EE-9E11-2D9FC1192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11E7EE-ABBB-40C5-AD9F-7228BA656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AA5D5FF-9E03-4A84-8627-0E744F5F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77824AFE-5CA3-3DD8-AAFD-E5A47BAB4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3205" y="2075828"/>
            <a:ext cx="6377451" cy="364864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Using antivirus and antimalware software to protect against malware and viruses</a:t>
            </a:r>
            <a:endParaRPr lang="en-GB" sz="2400" b="1" dirty="0">
              <a:solidFill>
                <a:schemeClr val="bg1"/>
              </a:solidFill>
              <a:latin typeface="Century"/>
              <a:cs typeface="Calibri" panose="020F0502020204030204"/>
            </a:endParaRPr>
          </a:p>
          <a:p>
            <a:pPr marL="0" indent="0">
              <a:buNone/>
            </a:pPr>
            <a:endParaRPr lang="en-GB" sz="1800" b="1" dirty="0">
              <a:solidFill>
                <a:schemeClr val="bg1"/>
              </a:solidFill>
              <a:latin typeface="Century"/>
              <a:ea typeface="+mn-lt"/>
              <a:cs typeface="+mn-lt"/>
            </a:endParaRPr>
          </a:p>
          <a:p>
            <a:r>
              <a:rPr lang="en-GB" sz="1800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Importance of antivirus and antimalware software</a:t>
            </a:r>
            <a:endParaRPr lang="en-GB" sz="1800" dirty="0">
              <a:solidFill>
                <a:schemeClr val="bg1"/>
              </a:solidFill>
              <a:latin typeface="Century"/>
              <a:cs typeface="Calibri" panose="020F0502020204030204"/>
            </a:endParaRPr>
          </a:p>
          <a:p>
            <a:endParaRPr lang="en-GB" sz="1800" dirty="0">
              <a:solidFill>
                <a:schemeClr val="bg1"/>
              </a:solidFill>
              <a:latin typeface="Century"/>
              <a:ea typeface="+mn-lt"/>
              <a:cs typeface="+mn-lt"/>
            </a:endParaRPr>
          </a:p>
          <a:p>
            <a:r>
              <a:rPr lang="en-GB" sz="1800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Types of antivirus and antimalware software</a:t>
            </a:r>
            <a:endParaRPr lang="en-GB" sz="1800" dirty="0">
              <a:solidFill>
                <a:schemeClr val="bg1"/>
              </a:solidFill>
              <a:latin typeface="Century"/>
            </a:endParaRPr>
          </a:p>
          <a:p>
            <a:endParaRPr lang="en-GB" sz="1800" dirty="0">
              <a:solidFill>
                <a:schemeClr val="bg1"/>
              </a:solidFill>
              <a:latin typeface="Century"/>
              <a:ea typeface="+mn-lt"/>
              <a:cs typeface="+mn-lt"/>
            </a:endParaRPr>
          </a:p>
          <a:p>
            <a:r>
              <a:rPr lang="en-GB" sz="1800" dirty="0">
                <a:solidFill>
                  <a:schemeClr val="bg1"/>
                </a:solidFill>
                <a:latin typeface="Century"/>
                <a:ea typeface="+mn-lt"/>
                <a:cs typeface="+mn-lt"/>
              </a:rPr>
              <a:t>Best practices for antivirus and antimalware protection.</a:t>
            </a:r>
            <a:endParaRPr lang="en-GB" sz="1800" dirty="0">
              <a:solidFill>
                <a:schemeClr val="bg1"/>
              </a:solidFill>
              <a:latin typeface="Century"/>
            </a:endParaRPr>
          </a:p>
          <a:p>
            <a:endParaRPr lang="en-GB" sz="1800" dirty="0">
              <a:solidFill>
                <a:schemeClr val="bg1"/>
              </a:solidFill>
              <a:latin typeface="Century"/>
              <a:cs typeface="Calibri" panose="020F05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A3592-3C02-B2A0-9D01-8DBAFCE87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dirty="0" smtClean="0">
                <a:solidFill>
                  <a:schemeClr val="bg1"/>
                </a:solidFill>
              </a:rPr>
              <a:t>9</a:t>
            </a:fld>
            <a:endParaRPr lang="en-GB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Graphic 4" descr="Atom with solid fill">
            <a:extLst>
              <a:ext uri="{FF2B5EF4-FFF2-40B4-BE49-F238E27FC236}">
                <a16:creationId xmlns:a16="http://schemas.microsoft.com/office/drawing/2014/main" id="{5A6195B7-0854-BA2C-1065-8343DB14F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954854" y="3270897"/>
            <a:ext cx="474784" cy="482601"/>
          </a:xfrm>
          <a:prstGeom prst="rect">
            <a:avLst/>
          </a:prstGeom>
        </p:spPr>
      </p:pic>
      <p:pic>
        <p:nvPicPr>
          <p:cNvPr id="8" name="Graphic 7" descr="Atom with solid fill">
            <a:extLst>
              <a:ext uri="{FF2B5EF4-FFF2-40B4-BE49-F238E27FC236}">
                <a16:creationId xmlns:a16="http://schemas.microsoft.com/office/drawing/2014/main" id="{A749DE88-3BCA-11A0-1E8B-B0CD36BD5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954854" y="4018803"/>
            <a:ext cx="474784" cy="482601"/>
          </a:xfrm>
          <a:prstGeom prst="rect">
            <a:avLst/>
          </a:prstGeom>
        </p:spPr>
      </p:pic>
      <p:pic>
        <p:nvPicPr>
          <p:cNvPr id="10" name="Graphic 4" descr="Atom with solid fill">
            <a:extLst>
              <a:ext uri="{FF2B5EF4-FFF2-40B4-BE49-F238E27FC236}">
                <a16:creationId xmlns:a16="http://schemas.microsoft.com/office/drawing/2014/main" id="{2954E8EE-C376-AE2D-F148-80D72E452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954853" y="4769593"/>
            <a:ext cx="474784" cy="48260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256E94D-D60A-68C8-47A3-28AE84A188F6}"/>
              </a:ext>
            </a:extLst>
          </p:cNvPr>
          <p:cNvSpPr txBox="1">
            <a:spLocks/>
          </p:cNvSpPr>
          <p:nvPr/>
        </p:nvSpPr>
        <p:spPr>
          <a:xfrm>
            <a:off x="989460" y="594507"/>
            <a:ext cx="4801737" cy="126153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>
                <a:solidFill>
                  <a:schemeClr val="bg1"/>
                </a:solidFill>
                <a:latin typeface="Century"/>
                <a:cs typeface="Calibri Light"/>
              </a:rPr>
              <a:t>Strategies</a:t>
            </a:r>
            <a:endParaRPr lang="en-GB" sz="4800" dirty="0">
              <a:solidFill>
                <a:schemeClr val="bg1"/>
              </a:solidFill>
              <a:latin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2181251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388</Words>
  <Application>Microsoft Office PowerPoint</Application>
  <PresentationFormat>Widescreen</PresentationFormat>
  <Paragraphs>121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Century</vt:lpstr>
      <vt:lpstr>Twentieth Century</vt:lpstr>
      <vt:lpstr>office theme</vt:lpstr>
      <vt:lpstr>Secure Your Digital Life: Online Privacy Strategies</vt:lpstr>
      <vt:lpstr>Outline</vt:lpstr>
      <vt:lpstr>Introduction</vt:lpstr>
      <vt:lpstr>Objective</vt:lpstr>
      <vt:lpstr>Motivation</vt:lpstr>
      <vt:lpstr>Strategies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  You 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Ahla Mong Marma</cp:lastModifiedBy>
  <cp:revision>758</cp:revision>
  <dcterms:created xsi:type="dcterms:W3CDTF">2013-07-15T20:26:40Z</dcterms:created>
  <dcterms:modified xsi:type="dcterms:W3CDTF">2024-03-03T05:12:14Z</dcterms:modified>
</cp:coreProperties>
</file>